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8" r:id="rId3"/>
    <p:sldId id="257" r:id="rId4"/>
    <p:sldId id="259" r:id="rId5"/>
    <p:sldId id="260" r:id="rId6"/>
    <p:sldId id="261" r:id="rId7"/>
    <p:sldId id="264" r:id="rId8"/>
    <p:sldId id="265" r:id="rId9"/>
    <p:sldId id="268" r:id="rId10"/>
    <p:sldId id="271" r:id="rId11"/>
    <p:sldId id="272" r:id="rId12"/>
    <p:sldId id="273" r:id="rId13"/>
    <p:sldId id="274" r:id="rId14"/>
    <p:sldId id="275" r:id="rId15"/>
    <p:sldId id="276" r:id="rId16"/>
    <p:sldId id="277" r:id="rId17"/>
    <p:sldId id="284" r:id="rId18"/>
    <p:sldId id="286" r:id="rId19"/>
  </p:sldIdLst>
  <p:sldSz cx="9144000" cy="6858000" type="screen4x3"/>
  <p:notesSz cx="9144000" cy="6858000"/>
  <p:defaultTextStyle>
    <a:defPPr>
      <a:defRPr kern="0"/>
    </a:def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78" d="100"/>
          <a:sy n="78" d="100"/>
        </p:scale>
        <p:origin x="1594" y="62"/>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jpg>
</file>

<file path=ppt/media/image13.png>
</file>

<file path=ppt/media/image14.png>
</file>

<file path=ppt/media/image2.png>
</file>

<file path=ppt/media/image3.jpg>
</file>

<file path=ppt/media/image4.png>
</file>

<file path=ppt/media/image5.png>
</file>

<file path=ppt/media/image6.png>
</file>

<file path=ppt/media/image7.jp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263525" y="139980"/>
            <a:ext cx="5812155" cy="695960"/>
          </a:xfrm>
          <a:prstGeom prst="rect">
            <a:avLst/>
          </a:prstGeom>
        </p:spPr>
        <p:txBody>
          <a:bodyPr wrap="square" lIns="0" tIns="0" rIns="0" bIns="0">
            <a:spAutoFit/>
          </a:bodyPr>
          <a:lstStyle>
            <a:lvl1pPr>
              <a:defRPr sz="4400" b="0" i="0">
                <a:solidFill>
                  <a:schemeClr val="tx1"/>
                </a:solidFill>
                <a:latin typeface="Times New Roman"/>
                <a:cs typeface="Times New Roman"/>
              </a:defRPr>
            </a:lvl1pPr>
          </a:lstStyle>
          <a:p>
            <a:endParaRPr/>
          </a:p>
        </p:txBody>
      </p:sp>
      <p:sp>
        <p:nvSpPr>
          <p:cNvPr id="3" name="Holder 3"/>
          <p:cNvSpPr>
            <a:spLocks noGrp="1"/>
          </p:cNvSpPr>
          <p:nvPr>
            <p:ph type="subTitle" idx="4"/>
          </p:nvPr>
        </p:nvSpPr>
        <p:spPr>
          <a:xfrm>
            <a:off x="1371600" y="3840480"/>
            <a:ext cx="64008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defRPr sz="1600" b="0" i="0">
                <a:solidFill>
                  <a:schemeClr val="bg1"/>
                </a:solidFill>
                <a:latin typeface="Calibri"/>
                <a:cs typeface="Calibri"/>
              </a:defRPr>
            </a:lvl1pPr>
          </a:lstStyle>
          <a:p>
            <a:pPr marL="12700">
              <a:lnSpc>
                <a:spcPts val="1620"/>
              </a:lnSpc>
            </a:pPr>
            <a:r>
              <a:rPr spc="-10" dirty="0"/>
              <a:t>Department</a:t>
            </a:r>
            <a:r>
              <a:rPr spc="-40" dirty="0"/>
              <a:t> </a:t>
            </a:r>
            <a:r>
              <a:rPr dirty="0"/>
              <a:t>of</a:t>
            </a:r>
            <a:r>
              <a:rPr spc="-35" dirty="0"/>
              <a:t> </a:t>
            </a:r>
            <a:r>
              <a:rPr dirty="0"/>
              <a:t>Computer</a:t>
            </a:r>
            <a:r>
              <a:rPr spc="-35" dirty="0"/>
              <a:t> </a:t>
            </a:r>
            <a:r>
              <a:rPr dirty="0"/>
              <a:t>Science</a:t>
            </a:r>
            <a:r>
              <a:rPr spc="-40" dirty="0"/>
              <a:t> </a:t>
            </a:r>
            <a:r>
              <a:rPr dirty="0"/>
              <a:t>and</a:t>
            </a:r>
            <a:r>
              <a:rPr spc="-35" dirty="0"/>
              <a:t> </a:t>
            </a:r>
            <a:r>
              <a:rPr spc="-10" dirty="0"/>
              <a:t>Engineering</a:t>
            </a:r>
          </a:p>
        </p:txBody>
      </p:sp>
      <p:sp>
        <p:nvSpPr>
          <p:cNvPr id="5" name="Holder 5"/>
          <p:cNvSpPr>
            <a:spLocks noGrp="1"/>
          </p:cNvSpPr>
          <p:nvPr>
            <p:ph type="dt" sz="half" idx="6"/>
          </p:nvPr>
        </p:nvSpPr>
        <p:spPr/>
        <p:txBody>
          <a:bodyPr lIns="0" tIns="0" rIns="0" bIns="0"/>
          <a:lstStyle>
            <a:lvl1pPr>
              <a:defRPr sz="1600" b="0" i="0">
                <a:solidFill>
                  <a:schemeClr val="bg1"/>
                </a:solidFill>
                <a:latin typeface="Calibri"/>
                <a:cs typeface="Calibri"/>
              </a:defRPr>
            </a:lvl1pPr>
          </a:lstStyle>
          <a:p>
            <a:pPr marL="64135">
              <a:lnSpc>
                <a:spcPts val="1620"/>
              </a:lnSpc>
            </a:pPr>
            <a:r>
              <a:rPr dirty="0"/>
              <a:t>Rajalakshmi</a:t>
            </a:r>
            <a:r>
              <a:rPr spc="-65" dirty="0"/>
              <a:t> </a:t>
            </a:r>
            <a:r>
              <a:rPr dirty="0"/>
              <a:t>Engineering</a:t>
            </a:r>
            <a:r>
              <a:rPr spc="-60" dirty="0"/>
              <a:t> </a:t>
            </a:r>
            <a:r>
              <a:rPr spc="-10" dirty="0"/>
              <a:t>College</a:t>
            </a:r>
          </a:p>
        </p:txBody>
      </p:sp>
      <p:sp>
        <p:nvSpPr>
          <p:cNvPr id="6" name="Holder 6"/>
          <p:cNvSpPr>
            <a:spLocks noGrp="1"/>
          </p:cNvSpPr>
          <p:nvPr>
            <p:ph type="sldNum" sz="quarter" idx="7"/>
          </p:nvPr>
        </p:nvSpPr>
        <p:spPr/>
        <p:txBody>
          <a:bodyPr lIns="0" tIns="0" rIns="0" bIns="0"/>
          <a:lstStyle>
            <a:lvl1pPr>
              <a:defRPr sz="1600" b="0" i="0">
                <a:solidFill>
                  <a:schemeClr val="bg1"/>
                </a:solidFill>
                <a:latin typeface="Calibri"/>
                <a:cs typeface="Calibri"/>
              </a:defRPr>
            </a:lvl1pPr>
          </a:lstStyle>
          <a:p>
            <a:pPr marL="89535">
              <a:lnSpc>
                <a:spcPts val="1620"/>
              </a:lnSpc>
            </a:pPr>
            <a:fld id="{81D60167-4931-47E6-BA6A-407CBD079E47}" type="slidenum">
              <a:rPr spc="-50" dirty="0"/>
              <a:t>‹#›</a:t>
            </a:fld>
            <a:endParaRPr spc="-5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400" b="0" i="0">
                <a:solidFill>
                  <a:schemeClr val="tx1"/>
                </a:solidFill>
                <a:latin typeface="Times New Roman"/>
                <a:cs typeface="Times New Roman"/>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defRPr sz="1600" b="0" i="0">
                <a:solidFill>
                  <a:schemeClr val="bg1"/>
                </a:solidFill>
                <a:latin typeface="Calibri"/>
                <a:cs typeface="Calibri"/>
              </a:defRPr>
            </a:lvl1pPr>
          </a:lstStyle>
          <a:p>
            <a:pPr marL="12700">
              <a:lnSpc>
                <a:spcPts val="1620"/>
              </a:lnSpc>
            </a:pPr>
            <a:r>
              <a:rPr spc="-10" dirty="0"/>
              <a:t>Department</a:t>
            </a:r>
            <a:r>
              <a:rPr spc="-40" dirty="0"/>
              <a:t> </a:t>
            </a:r>
            <a:r>
              <a:rPr dirty="0"/>
              <a:t>of</a:t>
            </a:r>
            <a:r>
              <a:rPr spc="-35" dirty="0"/>
              <a:t> </a:t>
            </a:r>
            <a:r>
              <a:rPr dirty="0"/>
              <a:t>Computer</a:t>
            </a:r>
            <a:r>
              <a:rPr spc="-35" dirty="0"/>
              <a:t> </a:t>
            </a:r>
            <a:r>
              <a:rPr dirty="0"/>
              <a:t>Science</a:t>
            </a:r>
            <a:r>
              <a:rPr spc="-40" dirty="0"/>
              <a:t> </a:t>
            </a:r>
            <a:r>
              <a:rPr dirty="0"/>
              <a:t>and</a:t>
            </a:r>
            <a:r>
              <a:rPr spc="-35" dirty="0"/>
              <a:t> </a:t>
            </a:r>
            <a:r>
              <a:rPr spc="-10" dirty="0"/>
              <a:t>Engineering</a:t>
            </a:r>
          </a:p>
        </p:txBody>
      </p:sp>
      <p:sp>
        <p:nvSpPr>
          <p:cNvPr id="5" name="Holder 5"/>
          <p:cNvSpPr>
            <a:spLocks noGrp="1"/>
          </p:cNvSpPr>
          <p:nvPr>
            <p:ph type="dt" sz="half" idx="6"/>
          </p:nvPr>
        </p:nvSpPr>
        <p:spPr/>
        <p:txBody>
          <a:bodyPr lIns="0" tIns="0" rIns="0" bIns="0"/>
          <a:lstStyle>
            <a:lvl1pPr>
              <a:defRPr sz="1600" b="0" i="0">
                <a:solidFill>
                  <a:schemeClr val="bg1"/>
                </a:solidFill>
                <a:latin typeface="Calibri"/>
                <a:cs typeface="Calibri"/>
              </a:defRPr>
            </a:lvl1pPr>
          </a:lstStyle>
          <a:p>
            <a:pPr marL="64135">
              <a:lnSpc>
                <a:spcPts val="1620"/>
              </a:lnSpc>
            </a:pPr>
            <a:r>
              <a:rPr dirty="0"/>
              <a:t>Rajalakshmi</a:t>
            </a:r>
            <a:r>
              <a:rPr spc="-65" dirty="0"/>
              <a:t> </a:t>
            </a:r>
            <a:r>
              <a:rPr dirty="0"/>
              <a:t>Engineering</a:t>
            </a:r>
            <a:r>
              <a:rPr spc="-60" dirty="0"/>
              <a:t> </a:t>
            </a:r>
            <a:r>
              <a:rPr spc="-10" dirty="0"/>
              <a:t>College</a:t>
            </a:r>
          </a:p>
        </p:txBody>
      </p:sp>
      <p:sp>
        <p:nvSpPr>
          <p:cNvPr id="6" name="Holder 6"/>
          <p:cNvSpPr>
            <a:spLocks noGrp="1"/>
          </p:cNvSpPr>
          <p:nvPr>
            <p:ph type="sldNum" sz="quarter" idx="7"/>
          </p:nvPr>
        </p:nvSpPr>
        <p:spPr/>
        <p:txBody>
          <a:bodyPr lIns="0" tIns="0" rIns="0" bIns="0"/>
          <a:lstStyle>
            <a:lvl1pPr>
              <a:defRPr sz="1600" b="0" i="0">
                <a:solidFill>
                  <a:schemeClr val="bg1"/>
                </a:solidFill>
                <a:latin typeface="Calibri"/>
                <a:cs typeface="Calibri"/>
              </a:defRPr>
            </a:lvl1pPr>
          </a:lstStyle>
          <a:p>
            <a:pPr marL="89535">
              <a:lnSpc>
                <a:spcPts val="1620"/>
              </a:lnSpc>
            </a:pPr>
            <a:fld id="{81D60167-4931-47E6-BA6A-407CBD079E47}" type="slidenum">
              <a:rPr spc="-50" dirty="0"/>
              <a:t>‹#›</a:t>
            </a:fld>
            <a:endParaRPr spc="-5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400" b="0" i="0">
                <a:solidFill>
                  <a:schemeClr val="tx1"/>
                </a:solidFill>
                <a:latin typeface="Times New Roman"/>
                <a:cs typeface="Times New Roman"/>
              </a:defRPr>
            </a:lvl1pPr>
          </a:lstStyle>
          <a:p>
            <a:endParaRPr/>
          </a:p>
        </p:txBody>
      </p:sp>
      <p:sp>
        <p:nvSpPr>
          <p:cNvPr id="3" name="Holder 3"/>
          <p:cNvSpPr>
            <a:spLocks noGrp="1"/>
          </p:cNvSpPr>
          <p:nvPr>
            <p:ph sz="half" idx="2"/>
          </p:nvPr>
        </p:nvSpPr>
        <p:spPr>
          <a:xfrm>
            <a:off x="457200" y="1577340"/>
            <a:ext cx="397764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4709160" y="1577340"/>
            <a:ext cx="397764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defRPr sz="1600" b="0" i="0">
                <a:solidFill>
                  <a:schemeClr val="bg1"/>
                </a:solidFill>
                <a:latin typeface="Calibri"/>
                <a:cs typeface="Calibri"/>
              </a:defRPr>
            </a:lvl1pPr>
          </a:lstStyle>
          <a:p>
            <a:pPr marL="12700">
              <a:lnSpc>
                <a:spcPts val="1620"/>
              </a:lnSpc>
            </a:pPr>
            <a:r>
              <a:rPr spc="-10" dirty="0"/>
              <a:t>Department</a:t>
            </a:r>
            <a:r>
              <a:rPr spc="-40" dirty="0"/>
              <a:t> </a:t>
            </a:r>
            <a:r>
              <a:rPr dirty="0"/>
              <a:t>of</a:t>
            </a:r>
            <a:r>
              <a:rPr spc="-35" dirty="0"/>
              <a:t> </a:t>
            </a:r>
            <a:r>
              <a:rPr dirty="0"/>
              <a:t>Computer</a:t>
            </a:r>
            <a:r>
              <a:rPr spc="-35" dirty="0"/>
              <a:t> </a:t>
            </a:r>
            <a:r>
              <a:rPr dirty="0"/>
              <a:t>Science</a:t>
            </a:r>
            <a:r>
              <a:rPr spc="-40" dirty="0"/>
              <a:t> </a:t>
            </a:r>
            <a:r>
              <a:rPr dirty="0"/>
              <a:t>and</a:t>
            </a:r>
            <a:r>
              <a:rPr spc="-35" dirty="0"/>
              <a:t> </a:t>
            </a:r>
            <a:r>
              <a:rPr spc="-10" dirty="0"/>
              <a:t>Engineering</a:t>
            </a:r>
          </a:p>
        </p:txBody>
      </p:sp>
      <p:sp>
        <p:nvSpPr>
          <p:cNvPr id="6" name="Holder 6"/>
          <p:cNvSpPr>
            <a:spLocks noGrp="1"/>
          </p:cNvSpPr>
          <p:nvPr>
            <p:ph type="dt" sz="half" idx="6"/>
          </p:nvPr>
        </p:nvSpPr>
        <p:spPr/>
        <p:txBody>
          <a:bodyPr lIns="0" tIns="0" rIns="0" bIns="0"/>
          <a:lstStyle>
            <a:lvl1pPr>
              <a:defRPr sz="1600" b="0" i="0">
                <a:solidFill>
                  <a:schemeClr val="bg1"/>
                </a:solidFill>
                <a:latin typeface="Calibri"/>
                <a:cs typeface="Calibri"/>
              </a:defRPr>
            </a:lvl1pPr>
          </a:lstStyle>
          <a:p>
            <a:pPr marL="64135">
              <a:lnSpc>
                <a:spcPts val="1620"/>
              </a:lnSpc>
            </a:pPr>
            <a:r>
              <a:rPr dirty="0"/>
              <a:t>Rajalakshmi</a:t>
            </a:r>
            <a:r>
              <a:rPr spc="-65" dirty="0"/>
              <a:t> </a:t>
            </a:r>
            <a:r>
              <a:rPr dirty="0"/>
              <a:t>Engineering</a:t>
            </a:r>
            <a:r>
              <a:rPr spc="-60" dirty="0"/>
              <a:t> </a:t>
            </a:r>
            <a:r>
              <a:rPr spc="-10" dirty="0"/>
              <a:t>College</a:t>
            </a:r>
          </a:p>
        </p:txBody>
      </p:sp>
      <p:sp>
        <p:nvSpPr>
          <p:cNvPr id="7" name="Holder 7"/>
          <p:cNvSpPr>
            <a:spLocks noGrp="1"/>
          </p:cNvSpPr>
          <p:nvPr>
            <p:ph type="sldNum" sz="quarter" idx="7"/>
          </p:nvPr>
        </p:nvSpPr>
        <p:spPr/>
        <p:txBody>
          <a:bodyPr lIns="0" tIns="0" rIns="0" bIns="0"/>
          <a:lstStyle>
            <a:lvl1pPr>
              <a:defRPr sz="1600" b="0" i="0">
                <a:solidFill>
                  <a:schemeClr val="bg1"/>
                </a:solidFill>
                <a:latin typeface="Calibri"/>
                <a:cs typeface="Calibri"/>
              </a:defRPr>
            </a:lvl1pPr>
          </a:lstStyle>
          <a:p>
            <a:pPr marL="89535">
              <a:lnSpc>
                <a:spcPts val="1620"/>
              </a:lnSpc>
            </a:pPr>
            <a:fld id="{81D60167-4931-47E6-BA6A-407CBD079E47}" type="slidenum">
              <a:rPr spc="-50" dirty="0"/>
              <a:t>‹#›</a:t>
            </a:fld>
            <a:endParaRPr spc="-50"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400" b="0" i="0">
                <a:solidFill>
                  <a:schemeClr val="tx1"/>
                </a:solidFill>
                <a:latin typeface="Times New Roman"/>
                <a:cs typeface="Times New Roman"/>
              </a:defRPr>
            </a:lvl1pPr>
          </a:lstStyle>
          <a:p>
            <a:endParaRPr/>
          </a:p>
        </p:txBody>
      </p:sp>
      <p:sp>
        <p:nvSpPr>
          <p:cNvPr id="3" name="Holder 3"/>
          <p:cNvSpPr>
            <a:spLocks noGrp="1"/>
          </p:cNvSpPr>
          <p:nvPr>
            <p:ph type="ftr" sz="quarter" idx="5"/>
          </p:nvPr>
        </p:nvSpPr>
        <p:spPr/>
        <p:txBody>
          <a:bodyPr lIns="0" tIns="0" rIns="0" bIns="0"/>
          <a:lstStyle>
            <a:lvl1pPr>
              <a:defRPr sz="1600" b="0" i="0">
                <a:solidFill>
                  <a:schemeClr val="bg1"/>
                </a:solidFill>
                <a:latin typeface="Calibri"/>
                <a:cs typeface="Calibri"/>
              </a:defRPr>
            </a:lvl1pPr>
          </a:lstStyle>
          <a:p>
            <a:pPr marL="12700">
              <a:lnSpc>
                <a:spcPts val="1620"/>
              </a:lnSpc>
            </a:pPr>
            <a:r>
              <a:rPr spc="-10" dirty="0"/>
              <a:t>Department</a:t>
            </a:r>
            <a:r>
              <a:rPr spc="-40" dirty="0"/>
              <a:t> </a:t>
            </a:r>
            <a:r>
              <a:rPr dirty="0"/>
              <a:t>of</a:t>
            </a:r>
            <a:r>
              <a:rPr spc="-35" dirty="0"/>
              <a:t> </a:t>
            </a:r>
            <a:r>
              <a:rPr dirty="0"/>
              <a:t>Computer</a:t>
            </a:r>
            <a:r>
              <a:rPr spc="-35" dirty="0"/>
              <a:t> </a:t>
            </a:r>
            <a:r>
              <a:rPr dirty="0"/>
              <a:t>Science</a:t>
            </a:r>
            <a:r>
              <a:rPr spc="-40" dirty="0"/>
              <a:t> </a:t>
            </a:r>
            <a:r>
              <a:rPr dirty="0"/>
              <a:t>and</a:t>
            </a:r>
            <a:r>
              <a:rPr spc="-35" dirty="0"/>
              <a:t> </a:t>
            </a:r>
            <a:r>
              <a:rPr spc="-10" dirty="0"/>
              <a:t>Engineering</a:t>
            </a:r>
          </a:p>
        </p:txBody>
      </p:sp>
      <p:sp>
        <p:nvSpPr>
          <p:cNvPr id="4" name="Holder 4"/>
          <p:cNvSpPr>
            <a:spLocks noGrp="1"/>
          </p:cNvSpPr>
          <p:nvPr>
            <p:ph type="dt" sz="half" idx="6"/>
          </p:nvPr>
        </p:nvSpPr>
        <p:spPr/>
        <p:txBody>
          <a:bodyPr lIns="0" tIns="0" rIns="0" bIns="0"/>
          <a:lstStyle>
            <a:lvl1pPr>
              <a:defRPr sz="1600" b="0" i="0">
                <a:solidFill>
                  <a:schemeClr val="bg1"/>
                </a:solidFill>
                <a:latin typeface="Calibri"/>
                <a:cs typeface="Calibri"/>
              </a:defRPr>
            </a:lvl1pPr>
          </a:lstStyle>
          <a:p>
            <a:pPr marL="64135">
              <a:lnSpc>
                <a:spcPts val="1620"/>
              </a:lnSpc>
            </a:pPr>
            <a:r>
              <a:rPr dirty="0"/>
              <a:t>Rajalakshmi</a:t>
            </a:r>
            <a:r>
              <a:rPr spc="-65" dirty="0"/>
              <a:t> </a:t>
            </a:r>
            <a:r>
              <a:rPr dirty="0"/>
              <a:t>Engineering</a:t>
            </a:r>
            <a:r>
              <a:rPr spc="-60" dirty="0"/>
              <a:t> </a:t>
            </a:r>
            <a:r>
              <a:rPr spc="-10" dirty="0"/>
              <a:t>College</a:t>
            </a:r>
          </a:p>
        </p:txBody>
      </p:sp>
      <p:sp>
        <p:nvSpPr>
          <p:cNvPr id="5" name="Holder 5"/>
          <p:cNvSpPr>
            <a:spLocks noGrp="1"/>
          </p:cNvSpPr>
          <p:nvPr>
            <p:ph type="sldNum" sz="quarter" idx="7"/>
          </p:nvPr>
        </p:nvSpPr>
        <p:spPr/>
        <p:txBody>
          <a:bodyPr lIns="0" tIns="0" rIns="0" bIns="0"/>
          <a:lstStyle>
            <a:lvl1pPr>
              <a:defRPr sz="1600" b="0" i="0">
                <a:solidFill>
                  <a:schemeClr val="bg1"/>
                </a:solidFill>
                <a:latin typeface="Calibri"/>
                <a:cs typeface="Calibri"/>
              </a:defRPr>
            </a:lvl1pPr>
          </a:lstStyle>
          <a:p>
            <a:pPr marL="89535">
              <a:lnSpc>
                <a:spcPts val="1620"/>
              </a:lnSpc>
            </a:pPr>
            <a:fld id="{81D60167-4931-47E6-BA6A-407CBD079E47}" type="slidenum">
              <a:rPr spc="-50" dirty="0"/>
              <a:t>‹#›</a:t>
            </a:fld>
            <a:endParaRPr spc="-5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defRPr sz="1600" b="0" i="0">
                <a:solidFill>
                  <a:schemeClr val="bg1"/>
                </a:solidFill>
                <a:latin typeface="Calibri"/>
                <a:cs typeface="Calibri"/>
              </a:defRPr>
            </a:lvl1pPr>
          </a:lstStyle>
          <a:p>
            <a:pPr marL="12700">
              <a:lnSpc>
                <a:spcPts val="1620"/>
              </a:lnSpc>
            </a:pPr>
            <a:r>
              <a:rPr spc="-10" dirty="0"/>
              <a:t>Department</a:t>
            </a:r>
            <a:r>
              <a:rPr spc="-40" dirty="0"/>
              <a:t> </a:t>
            </a:r>
            <a:r>
              <a:rPr dirty="0"/>
              <a:t>of</a:t>
            </a:r>
            <a:r>
              <a:rPr spc="-35" dirty="0"/>
              <a:t> </a:t>
            </a:r>
            <a:r>
              <a:rPr dirty="0"/>
              <a:t>Computer</a:t>
            </a:r>
            <a:r>
              <a:rPr spc="-35" dirty="0"/>
              <a:t> </a:t>
            </a:r>
            <a:r>
              <a:rPr dirty="0"/>
              <a:t>Science</a:t>
            </a:r>
            <a:r>
              <a:rPr spc="-40" dirty="0"/>
              <a:t> </a:t>
            </a:r>
            <a:r>
              <a:rPr dirty="0"/>
              <a:t>and</a:t>
            </a:r>
            <a:r>
              <a:rPr spc="-35" dirty="0"/>
              <a:t> </a:t>
            </a:r>
            <a:r>
              <a:rPr spc="-10" dirty="0"/>
              <a:t>Engineering</a:t>
            </a:r>
          </a:p>
        </p:txBody>
      </p:sp>
      <p:sp>
        <p:nvSpPr>
          <p:cNvPr id="3" name="Holder 3"/>
          <p:cNvSpPr>
            <a:spLocks noGrp="1"/>
          </p:cNvSpPr>
          <p:nvPr>
            <p:ph type="dt" sz="half" idx="6"/>
          </p:nvPr>
        </p:nvSpPr>
        <p:spPr/>
        <p:txBody>
          <a:bodyPr lIns="0" tIns="0" rIns="0" bIns="0"/>
          <a:lstStyle>
            <a:lvl1pPr>
              <a:defRPr sz="1600" b="0" i="0">
                <a:solidFill>
                  <a:schemeClr val="bg1"/>
                </a:solidFill>
                <a:latin typeface="Calibri"/>
                <a:cs typeface="Calibri"/>
              </a:defRPr>
            </a:lvl1pPr>
          </a:lstStyle>
          <a:p>
            <a:pPr marL="64135">
              <a:lnSpc>
                <a:spcPts val="1620"/>
              </a:lnSpc>
            </a:pPr>
            <a:r>
              <a:rPr dirty="0"/>
              <a:t>Rajalakshmi</a:t>
            </a:r>
            <a:r>
              <a:rPr spc="-65" dirty="0"/>
              <a:t> </a:t>
            </a:r>
            <a:r>
              <a:rPr dirty="0"/>
              <a:t>Engineering</a:t>
            </a:r>
            <a:r>
              <a:rPr spc="-60" dirty="0"/>
              <a:t> </a:t>
            </a:r>
            <a:r>
              <a:rPr spc="-10" dirty="0"/>
              <a:t>College</a:t>
            </a:r>
          </a:p>
        </p:txBody>
      </p:sp>
      <p:sp>
        <p:nvSpPr>
          <p:cNvPr id="4" name="Holder 4"/>
          <p:cNvSpPr>
            <a:spLocks noGrp="1"/>
          </p:cNvSpPr>
          <p:nvPr>
            <p:ph type="sldNum" sz="quarter" idx="7"/>
          </p:nvPr>
        </p:nvSpPr>
        <p:spPr/>
        <p:txBody>
          <a:bodyPr lIns="0" tIns="0" rIns="0" bIns="0"/>
          <a:lstStyle>
            <a:lvl1pPr>
              <a:defRPr sz="1600" b="0" i="0">
                <a:solidFill>
                  <a:schemeClr val="bg1"/>
                </a:solidFill>
                <a:latin typeface="Calibri"/>
                <a:cs typeface="Calibri"/>
              </a:defRPr>
            </a:lvl1pPr>
          </a:lstStyle>
          <a:p>
            <a:pPr marL="89535">
              <a:lnSpc>
                <a:spcPts val="1620"/>
              </a:lnSpc>
            </a:pPr>
            <a:fld id="{81D60167-4931-47E6-BA6A-407CBD079E47}" type="slidenum">
              <a:rPr spc="-50" dirty="0"/>
              <a:t>‹#›</a:t>
            </a:fld>
            <a:endParaRPr spc="-50"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7" cstate="print"/>
          <a:stretch>
            <a:fillRect/>
          </a:stretch>
        </p:blipFill>
        <p:spPr>
          <a:xfrm>
            <a:off x="0" y="6453140"/>
            <a:ext cx="4649740" cy="404859"/>
          </a:xfrm>
          <a:prstGeom prst="rect">
            <a:avLst/>
          </a:prstGeom>
        </p:spPr>
      </p:pic>
      <p:sp>
        <p:nvSpPr>
          <p:cNvPr id="17" name="bg object 17"/>
          <p:cNvSpPr/>
          <p:nvPr/>
        </p:nvSpPr>
        <p:spPr>
          <a:xfrm>
            <a:off x="0" y="6476999"/>
            <a:ext cx="4572000" cy="381000"/>
          </a:xfrm>
          <a:custGeom>
            <a:avLst/>
            <a:gdLst/>
            <a:ahLst/>
            <a:cxnLst/>
            <a:rect l="l" t="t" r="r" b="b"/>
            <a:pathLst>
              <a:path w="4572000" h="381000">
                <a:moveTo>
                  <a:pt x="4571999" y="380999"/>
                </a:moveTo>
                <a:lnTo>
                  <a:pt x="0" y="380999"/>
                </a:lnTo>
                <a:lnTo>
                  <a:pt x="0" y="0"/>
                </a:lnTo>
                <a:lnTo>
                  <a:pt x="4571999" y="0"/>
                </a:lnTo>
                <a:lnTo>
                  <a:pt x="4571999" y="380999"/>
                </a:lnTo>
                <a:close/>
              </a:path>
            </a:pathLst>
          </a:custGeom>
          <a:solidFill>
            <a:srgbClr val="34495E"/>
          </a:solidFill>
        </p:spPr>
        <p:txBody>
          <a:bodyPr wrap="square" lIns="0" tIns="0" rIns="0" bIns="0" rtlCol="0"/>
          <a:lstStyle/>
          <a:p>
            <a:endParaRPr dirty="0"/>
          </a:p>
        </p:txBody>
      </p:sp>
      <p:pic>
        <p:nvPicPr>
          <p:cNvPr id="18" name="bg object 18"/>
          <p:cNvPicPr/>
          <p:nvPr/>
        </p:nvPicPr>
        <p:blipFill>
          <a:blip r:embed="rId8" cstate="print"/>
          <a:stretch>
            <a:fillRect/>
          </a:stretch>
        </p:blipFill>
        <p:spPr>
          <a:xfrm>
            <a:off x="4548140" y="6453630"/>
            <a:ext cx="4595859" cy="404369"/>
          </a:xfrm>
          <a:prstGeom prst="rect">
            <a:avLst/>
          </a:prstGeom>
        </p:spPr>
      </p:pic>
      <p:sp>
        <p:nvSpPr>
          <p:cNvPr id="19" name="bg object 19"/>
          <p:cNvSpPr/>
          <p:nvPr/>
        </p:nvSpPr>
        <p:spPr>
          <a:xfrm>
            <a:off x="4572000" y="6477489"/>
            <a:ext cx="4572000" cy="381000"/>
          </a:xfrm>
          <a:custGeom>
            <a:avLst/>
            <a:gdLst/>
            <a:ahLst/>
            <a:cxnLst/>
            <a:rect l="l" t="t" r="r" b="b"/>
            <a:pathLst>
              <a:path w="4572000" h="381000">
                <a:moveTo>
                  <a:pt x="4571999" y="380999"/>
                </a:moveTo>
                <a:lnTo>
                  <a:pt x="0" y="380999"/>
                </a:lnTo>
                <a:lnTo>
                  <a:pt x="0" y="0"/>
                </a:lnTo>
                <a:lnTo>
                  <a:pt x="4571999" y="0"/>
                </a:lnTo>
                <a:lnTo>
                  <a:pt x="4571999" y="380999"/>
                </a:lnTo>
                <a:close/>
              </a:path>
            </a:pathLst>
          </a:custGeom>
          <a:solidFill>
            <a:srgbClr val="34495E"/>
          </a:solidFill>
        </p:spPr>
        <p:txBody>
          <a:bodyPr wrap="square" lIns="0" tIns="0" rIns="0" bIns="0" rtlCol="0"/>
          <a:lstStyle/>
          <a:p>
            <a:endParaRPr dirty="0"/>
          </a:p>
        </p:txBody>
      </p:sp>
      <p:sp>
        <p:nvSpPr>
          <p:cNvPr id="20" name="bg object 20"/>
          <p:cNvSpPr/>
          <p:nvPr/>
        </p:nvSpPr>
        <p:spPr>
          <a:xfrm>
            <a:off x="190500" y="914400"/>
            <a:ext cx="8763000" cy="0"/>
          </a:xfrm>
          <a:custGeom>
            <a:avLst/>
            <a:gdLst/>
            <a:ahLst/>
            <a:cxnLst/>
            <a:rect l="l" t="t" r="r" b="b"/>
            <a:pathLst>
              <a:path w="8763000">
                <a:moveTo>
                  <a:pt x="0" y="0"/>
                </a:moveTo>
                <a:lnTo>
                  <a:pt x="8762999" y="0"/>
                </a:lnTo>
              </a:path>
            </a:pathLst>
          </a:custGeom>
          <a:ln w="9524">
            <a:solidFill>
              <a:srgbClr val="D8D8D8"/>
            </a:solidFill>
          </a:ln>
        </p:spPr>
        <p:txBody>
          <a:bodyPr wrap="square" lIns="0" tIns="0" rIns="0" bIns="0" rtlCol="0"/>
          <a:lstStyle/>
          <a:p>
            <a:endParaRPr dirty="0"/>
          </a:p>
        </p:txBody>
      </p:sp>
      <p:sp>
        <p:nvSpPr>
          <p:cNvPr id="2" name="Holder 2"/>
          <p:cNvSpPr>
            <a:spLocks noGrp="1"/>
          </p:cNvSpPr>
          <p:nvPr>
            <p:ph type="title"/>
          </p:nvPr>
        </p:nvSpPr>
        <p:spPr>
          <a:xfrm>
            <a:off x="263525" y="139980"/>
            <a:ext cx="8510905" cy="696028"/>
          </a:xfrm>
          <a:prstGeom prst="rect">
            <a:avLst/>
          </a:prstGeom>
        </p:spPr>
        <p:txBody>
          <a:bodyPr wrap="square" lIns="0" tIns="0" rIns="0" bIns="0">
            <a:spAutoFit/>
          </a:bodyPr>
          <a:lstStyle>
            <a:lvl1pPr>
              <a:defRPr sz="4400" b="0" i="0">
                <a:solidFill>
                  <a:schemeClr val="tx1"/>
                </a:solidFill>
                <a:latin typeface="Times New Roman"/>
                <a:cs typeface="Times New Roman"/>
              </a:defRPr>
            </a:lvl1pPr>
          </a:lstStyle>
          <a:p>
            <a:endParaRPr/>
          </a:p>
        </p:txBody>
      </p:sp>
      <p:sp>
        <p:nvSpPr>
          <p:cNvPr id="3" name="Holder 3"/>
          <p:cNvSpPr>
            <a:spLocks noGrp="1"/>
          </p:cNvSpPr>
          <p:nvPr>
            <p:ph type="body" idx="1"/>
          </p:nvPr>
        </p:nvSpPr>
        <p:spPr>
          <a:xfrm>
            <a:off x="457200" y="1577340"/>
            <a:ext cx="822960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202663" y="6575552"/>
            <a:ext cx="4163060" cy="228600"/>
          </a:xfrm>
          <a:prstGeom prst="rect">
            <a:avLst/>
          </a:prstGeom>
        </p:spPr>
        <p:txBody>
          <a:bodyPr wrap="square" lIns="0" tIns="0" rIns="0" bIns="0">
            <a:spAutoFit/>
          </a:bodyPr>
          <a:lstStyle>
            <a:lvl1pPr>
              <a:defRPr sz="1600" b="0" i="0">
                <a:solidFill>
                  <a:schemeClr val="bg1"/>
                </a:solidFill>
                <a:latin typeface="Calibri"/>
                <a:cs typeface="Calibri"/>
              </a:defRPr>
            </a:lvl1pPr>
          </a:lstStyle>
          <a:p>
            <a:pPr marL="12700">
              <a:lnSpc>
                <a:spcPts val="1620"/>
              </a:lnSpc>
            </a:pPr>
            <a:r>
              <a:rPr spc="-10" dirty="0"/>
              <a:t>Department</a:t>
            </a:r>
            <a:r>
              <a:rPr spc="-40" dirty="0"/>
              <a:t> </a:t>
            </a:r>
            <a:r>
              <a:rPr dirty="0"/>
              <a:t>of</a:t>
            </a:r>
            <a:r>
              <a:rPr spc="-35" dirty="0"/>
              <a:t> </a:t>
            </a:r>
            <a:r>
              <a:rPr dirty="0"/>
              <a:t>Computer</a:t>
            </a:r>
            <a:r>
              <a:rPr spc="-35" dirty="0"/>
              <a:t> </a:t>
            </a:r>
            <a:r>
              <a:rPr dirty="0"/>
              <a:t>Science</a:t>
            </a:r>
            <a:r>
              <a:rPr spc="-40" dirty="0"/>
              <a:t> </a:t>
            </a:r>
            <a:r>
              <a:rPr dirty="0"/>
              <a:t>and</a:t>
            </a:r>
            <a:r>
              <a:rPr spc="-35" dirty="0"/>
              <a:t> </a:t>
            </a:r>
            <a:r>
              <a:rPr spc="-10" dirty="0"/>
              <a:t>Engineering</a:t>
            </a:r>
          </a:p>
        </p:txBody>
      </p:sp>
      <p:sp>
        <p:nvSpPr>
          <p:cNvPr id="5" name="Holder 5"/>
          <p:cNvSpPr>
            <a:spLocks noGrp="1"/>
          </p:cNvSpPr>
          <p:nvPr>
            <p:ph type="dt" sz="half" idx="6"/>
          </p:nvPr>
        </p:nvSpPr>
        <p:spPr>
          <a:xfrm>
            <a:off x="5142136" y="6576042"/>
            <a:ext cx="2730547" cy="228600"/>
          </a:xfrm>
          <a:prstGeom prst="rect">
            <a:avLst/>
          </a:prstGeom>
        </p:spPr>
        <p:txBody>
          <a:bodyPr wrap="square" lIns="0" tIns="0" rIns="0" bIns="0">
            <a:spAutoFit/>
          </a:bodyPr>
          <a:lstStyle>
            <a:lvl1pPr>
              <a:defRPr sz="1600" b="0" i="0">
                <a:solidFill>
                  <a:schemeClr val="bg1"/>
                </a:solidFill>
                <a:latin typeface="Calibri"/>
                <a:cs typeface="Calibri"/>
              </a:defRPr>
            </a:lvl1pPr>
          </a:lstStyle>
          <a:p>
            <a:pPr marL="64135">
              <a:lnSpc>
                <a:spcPts val="1620"/>
              </a:lnSpc>
            </a:pPr>
            <a:r>
              <a:rPr dirty="0"/>
              <a:t>Rajalakshmi</a:t>
            </a:r>
            <a:r>
              <a:rPr spc="-65" dirty="0"/>
              <a:t> </a:t>
            </a:r>
            <a:r>
              <a:rPr dirty="0"/>
              <a:t>Engineering</a:t>
            </a:r>
            <a:r>
              <a:rPr spc="-60" dirty="0"/>
              <a:t> </a:t>
            </a:r>
            <a:r>
              <a:rPr spc="-10" dirty="0"/>
              <a:t>College</a:t>
            </a:r>
          </a:p>
        </p:txBody>
      </p:sp>
      <p:sp>
        <p:nvSpPr>
          <p:cNvPr id="6" name="Holder 6"/>
          <p:cNvSpPr>
            <a:spLocks noGrp="1"/>
          </p:cNvSpPr>
          <p:nvPr>
            <p:ph type="sldNum" sz="quarter" idx="7"/>
          </p:nvPr>
        </p:nvSpPr>
        <p:spPr>
          <a:xfrm>
            <a:off x="8317136" y="6576042"/>
            <a:ext cx="294640" cy="228600"/>
          </a:xfrm>
          <a:prstGeom prst="rect">
            <a:avLst/>
          </a:prstGeom>
        </p:spPr>
        <p:txBody>
          <a:bodyPr wrap="square" lIns="0" tIns="0" rIns="0" bIns="0">
            <a:spAutoFit/>
          </a:bodyPr>
          <a:lstStyle>
            <a:lvl1pPr>
              <a:defRPr sz="1600" b="0" i="0">
                <a:solidFill>
                  <a:schemeClr val="bg1"/>
                </a:solidFill>
                <a:latin typeface="Calibri"/>
                <a:cs typeface="Calibri"/>
              </a:defRPr>
            </a:lvl1pPr>
          </a:lstStyle>
          <a:p>
            <a:pPr marL="89535">
              <a:lnSpc>
                <a:spcPts val="1620"/>
              </a:lnSpc>
            </a:pPr>
            <a:fld id="{81D60167-4931-47E6-BA6A-407CBD079E47}" type="slidenum">
              <a:rPr spc="-50" dirty="0"/>
              <a:t>‹#›</a:t>
            </a:fld>
            <a:endParaRPr spc="-50"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Layout" Target="../slideLayouts/slideLayout2.xml"/><Relationship Id="rId6" Type="http://schemas.openxmlformats.org/officeDocument/2006/relationships/image" Target="../media/image7.jpg"/><Relationship Id="rId5" Type="http://schemas.openxmlformats.org/officeDocument/2006/relationships/image" Target="../media/image6.pn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13.png"/><Relationship Id="rId4" Type="http://schemas.openxmlformats.org/officeDocument/2006/relationships/image" Target="../media/image12.jpg"/></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0"/>
            <a:ext cx="9143999" cy="1752574"/>
          </a:xfrm>
          <a:prstGeom prst="rect">
            <a:avLst/>
          </a:prstGeom>
        </p:spPr>
      </p:pic>
      <p:sp>
        <p:nvSpPr>
          <p:cNvPr id="3" name="object 3"/>
          <p:cNvSpPr txBox="1"/>
          <p:nvPr/>
        </p:nvSpPr>
        <p:spPr>
          <a:xfrm>
            <a:off x="197079" y="4008576"/>
            <a:ext cx="4175125" cy="2741007"/>
          </a:xfrm>
          <a:prstGeom prst="rect">
            <a:avLst/>
          </a:prstGeom>
        </p:spPr>
        <p:txBody>
          <a:bodyPr vert="horz" wrap="square" lIns="0" tIns="12700" rIns="0" bIns="0" rtlCol="0">
            <a:spAutoFit/>
          </a:bodyPr>
          <a:lstStyle/>
          <a:p>
            <a:pPr marL="12700" marR="5080">
              <a:lnSpc>
                <a:spcPct val="114999"/>
              </a:lnSpc>
              <a:spcBef>
                <a:spcPts val="100"/>
              </a:spcBef>
            </a:pPr>
            <a:r>
              <a:rPr lang="en-US" b="1" spc="-25" dirty="0">
                <a:latin typeface="Times New Roman"/>
                <a:cs typeface="Times New Roman"/>
              </a:rPr>
              <a:t>MOHANA PRASATH G</a:t>
            </a:r>
            <a:r>
              <a:rPr sz="1800" b="1" spc="-15" dirty="0">
                <a:latin typeface="Times New Roman"/>
                <a:cs typeface="Times New Roman"/>
              </a:rPr>
              <a:t> </a:t>
            </a:r>
            <a:r>
              <a:rPr sz="1800" b="1" spc="-10" dirty="0">
                <a:latin typeface="Times New Roman"/>
                <a:cs typeface="Times New Roman"/>
              </a:rPr>
              <a:t>(210701</a:t>
            </a:r>
            <a:r>
              <a:rPr lang="en-US" sz="1800" b="1" spc="-10" dirty="0">
                <a:latin typeface="Times New Roman"/>
                <a:cs typeface="Times New Roman"/>
              </a:rPr>
              <a:t>163</a:t>
            </a:r>
            <a:r>
              <a:rPr sz="1800" b="1" spc="-10" dirty="0">
                <a:latin typeface="Times New Roman"/>
                <a:cs typeface="Times New Roman"/>
              </a:rPr>
              <a:t>) </a:t>
            </a:r>
            <a:r>
              <a:rPr lang="en-US" sz="1800" b="1" spc="-10" dirty="0">
                <a:latin typeface="Times New Roman"/>
                <a:cs typeface="Times New Roman"/>
              </a:rPr>
              <a:t>JAYA SURIYA R</a:t>
            </a:r>
            <a:r>
              <a:rPr sz="1800" b="1" spc="25" dirty="0">
                <a:latin typeface="Times New Roman"/>
                <a:cs typeface="Times New Roman"/>
              </a:rPr>
              <a:t> </a:t>
            </a:r>
            <a:r>
              <a:rPr sz="1800" b="1" spc="-10" dirty="0">
                <a:latin typeface="Times New Roman"/>
                <a:cs typeface="Times New Roman"/>
              </a:rPr>
              <a:t>(210701</a:t>
            </a:r>
            <a:r>
              <a:rPr lang="en-US" b="1" spc="-10" dirty="0">
                <a:latin typeface="Times New Roman"/>
                <a:cs typeface="Times New Roman"/>
              </a:rPr>
              <a:t>513</a:t>
            </a:r>
            <a:r>
              <a:rPr sz="1800" b="1" spc="-10" dirty="0">
                <a:latin typeface="Times New Roman"/>
                <a:cs typeface="Times New Roman"/>
              </a:rPr>
              <a:t>)</a:t>
            </a:r>
            <a:endParaRPr lang="en-US" sz="1800" b="1" spc="-10" dirty="0">
              <a:latin typeface="Times New Roman"/>
              <a:cs typeface="Times New Roman"/>
            </a:endParaRPr>
          </a:p>
          <a:p>
            <a:pPr marL="12700" marR="5080">
              <a:lnSpc>
                <a:spcPct val="114999"/>
              </a:lnSpc>
              <a:spcBef>
                <a:spcPts val="100"/>
              </a:spcBef>
            </a:pPr>
            <a:r>
              <a:rPr lang="en-US" b="1" spc="-10" dirty="0">
                <a:latin typeface="Times New Roman"/>
                <a:cs typeface="Times New Roman"/>
              </a:rPr>
              <a:t>MARIA JOSHIN M (210701153)</a:t>
            </a:r>
          </a:p>
          <a:p>
            <a:pPr marL="12700" marR="5080">
              <a:lnSpc>
                <a:spcPct val="114999"/>
              </a:lnSpc>
              <a:spcBef>
                <a:spcPts val="100"/>
              </a:spcBef>
            </a:pPr>
            <a:endParaRPr sz="1800" dirty="0">
              <a:latin typeface="Times New Roman"/>
              <a:cs typeface="Times New Roman"/>
            </a:endParaRPr>
          </a:p>
          <a:p>
            <a:pPr marL="12700">
              <a:lnSpc>
                <a:spcPct val="100000"/>
              </a:lnSpc>
              <a:spcBef>
                <a:spcPts val="5"/>
              </a:spcBef>
            </a:pPr>
            <a:r>
              <a:rPr sz="1800" b="1" dirty="0">
                <a:latin typeface="Times New Roman"/>
                <a:cs typeface="Times New Roman"/>
              </a:rPr>
              <a:t>PROJECT</a:t>
            </a:r>
            <a:r>
              <a:rPr sz="1800" b="1" spc="-65" dirty="0">
                <a:latin typeface="Times New Roman"/>
                <a:cs typeface="Times New Roman"/>
              </a:rPr>
              <a:t> </a:t>
            </a:r>
            <a:r>
              <a:rPr sz="1800" b="1" spc="-10" dirty="0">
                <a:latin typeface="Times New Roman"/>
                <a:cs typeface="Times New Roman"/>
              </a:rPr>
              <a:t>COORDINATOR:</a:t>
            </a:r>
            <a:endParaRPr sz="1800" dirty="0">
              <a:latin typeface="Times New Roman"/>
              <a:cs typeface="Times New Roman"/>
            </a:endParaRPr>
          </a:p>
          <a:p>
            <a:pPr marL="12700">
              <a:lnSpc>
                <a:spcPct val="100000"/>
              </a:lnSpc>
            </a:pPr>
            <a:r>
              <a:rPr sz="1700" b="1" spc="-10" dirty="0">
                <a:latin typeface="Times New Roman"/>
                <a:cs typeface="Times New Roman"/>
              </a:rPr>
              <a:t>Dr</a:t>
            </a:r>
            <a:r>
              <a:rPr lang="en-US" sz="1700" b="1" spc="-10" dirty="0">
                <a:latin typeface="Times New Roman"/>
                <a:cs typeface="Times New Roman"/>
              </a:rPr>
              <a:t>. K</a:t>
            </a:r>
            <a:r>
              <a:rPr sz="1700" b="1" spc="-10" dirty="0">
                <a:latin typeface="Times New Roman"/>
                <a:cs typeface="Times New Roman"/>
              </a:rPr>
              <a:t>.</a:t>
            </a:r>
            <a:r>
              <a:rPr lang="en-US" sz="1700" b="1" spc="-10" dirty="0">
                <a:latin typeface="Times New Roman"/>
                <a:cs typeface="Times New Roman"/>
              </a:rPr>
              <a:t> Anantha Jothi </a:t>
            </a:r>
            <a:r>
              <a:rPr sz="1700" b="1" spc="-10" dirty="0">
                <a:latin typeface="Times New Roman"/>
                <a:cs typeface="Times New Roman"/>
              </a:rPr>
              <a:t>,</a:t>
            </a:r>
            <a:r>
              <a:rPr lang="en-US" sz="1700" b="1" spc="-10" dirty="0">
                <a:latin typeface="Times New Roman"/>
                <a:cs typeface="Times New Roman"/>
              </a:rPr>
              <a:t> </a:t>
            </a:r>
            <a:r>
              <a:rPr sz="1700" b="1" spc="-10" dirty="0">
                <a:latin typeface="Times New Roman"/>
                <a:cs typeface="Times New Roman"/>
              </a:rPr>
              <a:t>M.Tech</a:t>
            </a:r>
            <a:r>
              <a:rPr lang="en-US" sz="1700" b="1" spc="-10" dirty="0">
                <a:latin typeface="Times New Roman"/>
                <a:cs typeface="Times New Roman"/>
              </a:rPr>
              <a:t> </a:t>
            </a:r>
            <a:r>
              <a:rPr sz="1700" b="1" spc="-10" dirty="0">
                <a:latin typeface="Times New Roman"/>
                <a:cs typeface="Times New Roman"/>
              </a:rPr>
              <a:t>,Ph.D</a:t>
            </a:r>
            <a:endParaRPr sz="1700" dirty="0">
              <a:latin typeface="Times New Roman"/>
              <a:cs typeface="Times New Roman"/>
            </a:endParaRPr>
          </a:p>
          <a:p>
            <a:pPr marL="12700" marR="803275">
              <a:lnSpc>
                <a:spcPct val="107500"/>
              </a:lnSpc>
              <a:spcBef>
                <a:spcPts val="140"/>
              </a:spcBef>
            </a:pPr>
            <a:r>
              <a:rPr sz="1800" b="1" dirty="0">
                <a:latin typeface="Times New Roman"/>
                <a:cs typeface="Times New Roman"/>
              </a:rPr>
              <a:t>Assistant </a:t>
            </a:r>
            <a:r>
              <a:rPr sz="1800" b="1" spc="-10" dirty="0">
                <a:latin typeface="Times New Roman"/>
                <a:cs typeface="Times New Roman"/>
              </a:rPr>
              <a:t>Professor(SG) </a:t>
            </a:r>
            <a:r>
              <a:rPr sz="1800" b="1" spc="-25" dirty="0">
                <a:latin typeface="Times New Roman"/>
                <a:cs typeface="Times New Roman"/>
              </a:rPr>
              <a:t>DEPARTMENT</a:t>
            </a:r>
            <a:r>
              <a:rPr sz="1800" b="1" spc="-65" dirty="0">
                <a:latin typeface="Times New Roman"/>
                <a:cs typeface="Times New Roman"/>
              </a:rPr>
              <a:t> </a:t>
            </a:r>
            <a:r>
              <a:rPr sz="1800" b="1" dirty="0">
                <a:latin typeface="Times New Roman"/>
                <a:cs typeface="Times New Roman"/>
              </a:rPr>
              <a:t>OF</a:t>
            </a:r>
            <a:r>
              <a:rPr sz="1800" b="1" spc="-95" dirty="0">
                <a:latin typeface="Times New Roman"/>
                <a:cs typeface="Times New Roman"/>
              </a:rPr>
              <a:t> </a:t>
            </a:r>
            <a:r>
              <a:rPr sz="1800" b="1" spc="-10" dirty="0">
                <a:latin typeface="Times New Roman"/>
                <a:cs typeface="Times New Roman"/>
              </a:rPr>
              <a:t>COMPUTER SCIENCE</a:t>
            </a:r>
            <a:r>
              <a:rPr sz="1800" b="1" spc="-95" dirty="0">
                <a:latin typeface="Times New Roman"/>
                <a:cs typeface="Times New Roman"/>
              </a:rPr>
              <a:t> </a:t>
            </a:r>
            <a:r>
              <a:rPr sz="1800" b="1" dirty="0">
                <a:latin typeface="Times New Roman"/>
                <a:cs typeface="Times New Roman"/>
              </a:rPr>
              <a:t>AND</a:t>
            </a:r>
            <a:r>
              <a:rPr sz="1800" b="1" spc="15" dirty="0">
                <a:latin typeface="Times New Roman"/>
                <a:cs typeface="Times New Roman"/>
              </a:rPr>
              <a:t> </a:t>
            </a:r>
            <a:r>
              <a:rPr sz="1800" b="1" spc="-10" dirty="0">
                <a:latin typeface="Times New Roman"/>
                <a:cs typeface="Times New Roman"/>
              </a:rPr>
              <a:t>ENGINEERING</a:t>
            </a:r>
            <a:endParaRPr sz="1800" dirty="0">
              <a:latin typeface="Times New Roman"/>
              <a:cs typeface="Times New Roman"/>
            </a:endParaRPr>
          </a:p>
        </p:txBody>
      </p:sp>
      <p:grpSp>
        <p:nvGrpSpPr>
          <p:cNvPr id="4" name="object 4"/>
          <p:cNvGrpSpPr/>
          <p:nvPr/>
        </p:nvGrpSpPr>
        <p:grpSpPr>
          <a:xfrm>
            <a:off x="-6351" y="700442"/>
            <a:ext cx="9156700" cy="3308134"/>
            <a:chOff x="-12700" y="700905"/>
            <a:chExt cx="9156700" cy="3555365"/>
          </a:xfrm>
        </p:grpSpPr>
        <p:sp>
          <p:nvSpPr>
            <p:cNvPr id="5" name="object 5"/>
            <p:cNvSpPr/>
            <p:nvPr/>
          </p:nvSpPr>
          <p:spPr>
            <a:xfrm>
              <a:off x="5003202" y="1486136"/>
              <a:ext cx="4140835" cy="2486660"/>
            </a:xfrm>
            <a:custGeom>
              <a:avLst/>
              <a:gdLst/>
              <a:ahLst/>
              <a:cxnLst/>
              <a:rect l="l" t="t" r="r" b="b"/>
              <a:pathLst>
                <a:path w="4140834" h="2486660">
                  <a:moveTo>
                    <a:pt x="4140797" y="2486340"/>
                  </a:moveTo>
                  <a:lnTo>
                    <a:pt x="0" y="2486340"/>
                  </a:lnTo>
                  <a:lnTo>
                    <a:pt x="1311222" y="1243169"/>
                  </a:lnTo>
                  <a:lnTo>
                    <a:pt x="0" y="0"/>
                  </a:lnTo>
                  <a:lnTo>
                    <a:pt x="4140797" y="0"/>
                  </a:lnTo>
                  <a:lnTo>
                    <a:pt x="4140797" y="2486340"/>
                  </a:lnTo>
                  <a:close/>
                </a:path>
              </a:pathLst>
            </a:custGeom>
            <a:solidFill>
              <a:srgbClr val="00AAAD"/>
            </a:solidFill>
          </p:spPr>
          <p:txBody>
            <a:bodyPr wrap="square" lIns="0" tIns="0" rIns="0" bIns="0" rtlCol="0"/>
            <a:lstStyle/>
            <a:p>
              <a:endParaRPr dirty="0"/>
            </a:p>
          </p:txBody>
        </p:sp>
        <p:pic>
          <p:nvPicPr>
            <p:cNvPr id="6" name="object 6"/>
            <p:cNvPicPr/>
            <p:nvPr/>
          </p:nvPicPr>
          <p:blipFill>
            <a:blip r:embed="rId3" cstate="print"/>
            <a:stretch>
              <a:fillRect/>
            </a:stretch>
          </p:blipFill>
          <p:spPr>
            <a:xfrm>
              <a:off x="0" y="1202840"/>
              <a:ext cx="5845576" cy="3052931"/>
            </a:xfrm>
            <a:prstGeom prst="rect">
              <a:avLst/>
            </a:prstGeom>
          </p:spPr>
        </p:pic>
        <p:sp>
          <p:nvSpPr>
            <p:cNvPr id="7" name="object 7"/>
            <p:cNvSpPr/>
            <p:nvPr/>
          </p:nvSpPr>
          <p:spPr>
            <a:xfrm>
              <a:off x="0" y="1266340"/>
              <a:ext cx="5744210" cy="2926080"/>
            </a:xfrm>
            <a:custGeom>
              <a:avLst/>
              <a:gdLst/>
              <a:ahLst/>
              <a:cxnLst/>
              <a:rect l="l" t="t" r="r" b="b"/>
              <a:pathLst>
                <a:path w="5744210" h="2926079">
                  <a:moveTo>
                    <a:pt x="4281010" y="2925931"/>
                  </a:moveTo>
                  <a:lnTo>
                    <a:pt x="0" y="2925931"/>
                  </a:lnTo>
                  <a:lnTo>
                    <a:pt x="0" y="0"/>
                  </a:lnTo>
                  <a:lnTo>
                    <a:pt x="4281010" y="0"/>
                  </a:lnTo>
                  <a:lnTo>
                    <a:pt x="5743977" y="1462965"/>
                  </a:lnTo>
                  <a:lnTo>
                    <a:pt x="4281010" y="2925931"/>
                  </a:lnTo>
                  <a:close/>
                </a:path>
              </a:pathLst>
            </a:custGeom>
            <a:solidFill>
              <a:srgbClr val="59595B"/>
            </a:solidFill>
          </p:spPr>
          <p:txBody>
            <a:bodyPr wrap="square" lIns="0" tIns="0" rIns="0" bIns="0" rtlCol="0"/>
            <a:lstStyle/>
            <a:p>
              <a:endParaRPr dirty="0"/>
            </a:p>
          </p:txBody>
        </p:sp>
        <p:sp>
          <p:nvSpPr>
            <p:cNvPr id="8" name="object 8"/>
            <p:cNvSpPr/>
            <p:nvPr/>
          </p:nvSpPr>
          <p:spPr>
            <a:xfrm>
              <a:off x="0" y="1266340"/>
              <a:ext cx="5744210" cy="2926080"/>
            </a:xfrm>
            <a:custGeom>
              <a:avLst/>
              <a:gdLst/>
              <a:ahLst/>
              <a:cxnLst/>
              <a:rect l="l" t="t" r="r" b="b"/>
              <a:pathLst>
                <a:path w="5744210" h="2926079">
                  <a:moveTo>
                    <a:pt x="0" y="0"/>
                  </a:moveTo>
                  <a:lnTo>
                    <a:pt x="4281010" y="0"/>
                  </a:lnTo>
                  <a:lnTo>
                    <a:pt x="5743977" y="1462965"/>
                  </a:lnTo>
                  <a:lnTo>
                    <a:pt x="4281010" y="2925931"/>
                  </a:lnTo>
                  <a:lnTo>
                    <a:pt x="0" y="2925931"/>
                  </a:lnTo>
                  <a:lnTo>
                    <a:pt x="0" y="0"/>
                  </a:lnTo>
                  <a:close/>
                </a:path>
              </a:pathLst>
            </a:custGeom>
            <a:ln w="25399">
              <a:solidFill>
                <a:srgbClr val="59595B"/>
              </a:solidFill>
            </a:ln>
          </p:spPr>
          <p:txBody>
            <a:bodyPr wrap="square" lIns="0" tIns="0" rIns="0" bIns="0" rtlCol="0"/>
            <a:lstStyle/>
            <a:p>
              <a:endParaRPr dirty="0"/>
            </a:p>
          </p:txBody>
        </p:sp>
        <p:pic>
          <p:nvPicPr>
            <p:cNvPr id="9" name="object 9"/>
            <p:cNvPicPr/>
            <p:nvPr/>
          </p:nvPicPr>
          <p:blipFill>
            <a:blip r:embed="rId4" cstate="print"/>
            <a:stretch>
              <a:fillRect/>
            </a:stretch>
          </p:blipFill>
          <p:spPr>
            <a:xfrm>
              <a:off x="0" y="700905"/>
              <a:ext cx="4089124" cy="1121687"/>
            </a:xfrm>
            <a:prstGeom prst="rect">
              <a:avLst/>
            </a:prstGeom>
          </p:spPr>
        </p:pic>
        <p:sp>
          <p:nvSpPr>
            <p:cNvPr id="10" name="object 10"/>
            <p:cNvSpPr/>
            <p:nvPr/>
          </p:nvSpPr>
          <p:spPr>
            <a:xfrm>
              <a:off x="0" y="751704"/>
              <a:ext cx="4000500" cy="1020444"/>
            </a:xfrm>
            <a:custGeom>
              <a:avLst/>
              <a:gdLst/>
              <a:ahLst/>
              <a:cxnLst/>
              <a:rect l="l" t="t" r="r" b="b"/>
              <a:pathLst>
                <a:path w="4000500" h="1020444">
                  <a:moveTo>
                    <a:pt x="3490180" y="1020087"/>
                  </a:moveTo>
                  <a:lnTo>
                    <a:pt x="0" y="1020087"/>
                  </a:lnTo>
                  <a:lnTo>
                    <a:pt x="0" y="0"/>
                  </a:lnTo>
                  <a:lnTo>
                    <a:pt x="3490180" y="0"/>
                  </a:lnTo>
                  <a:lnTo>
                    <a:pt x="4000223" y="510043"/>
                  </a:lnTo>
                  <a:lnTo>
                    <a:pt x="3490180" y="1020087"/>
                  </a:lnTo>
                  <a:close/>
                </a:path>
              </a:pathLst>
            </a:custGeom>
            <a:solidFill>
              <a:srgbClr val="00AAAD"/>
            </a:solidFill>
          </p:spPr>
          <p:txBody>
            <a:bodyPr wrap="square" lIns="0" tIns="0" rIns="0" bIns="0" rtlCol="0"/>
            <a:lstStyle/>
            <a:p>
              <a:endParaRPr dirty="0"/>
            </a:p>
          </p:txBody>
        </p:sp>
      </p:grpSp>
      <p:sp>
        <p:nvSpPr>
          <p:cNvPr id="11" name="object 11"/>
          <p:cNvSpPr txBox="1"/>
          <p:nvPr/>
        </p:nvSpPr>
        <p:spPr>
          <a:xfrm>
            <a:off x="60874" y="941120"/>
            <a:ext cx="3900170" cy="528320"/>
          </a:xfrm>
          <a:prstGeom prst="rect">
            <a:avLst/>
          </a:prstGeom>
        </p:spPr>
        <p:txBody>
          <a:bodyPr vert="horz" wrap="square" lIns="0" tIns="12700" rIns="0" bIns="0" rtlCol="0">
            <a:spAutoFit/>
          </a:bodyPr>
          <a:lstStyle/>
          <a:p>
            <a:pPr marL="313690" marR="5080" indent="-301625">
              <a:lnSpc>
                <a:spcPct val="150000"/>
              </a:lnSpc>
              <a:spcBef>
                <a:spcPts val="100"/>
              </a:spcBef>
            </a:pPr>
            <a:r>
              <a:rPr sz="1100" b="1" dirty="0">
                <a:solidFill>
                  <a:srgbClr val="FFFFFF"/>
                </a:solidFill>
                <a:latin typeface="Times New Roman"/>
                <a:cs typeface="Times New Roman"/>
              </a:rPr>
              <a:t>GE19612</a:t>
            </a:r>
            <a:r>
              <a:rPr sz="1100" b="1" spc="10" dirty="0">
                <a:solidFill>
                  <a:srgbClr val="FFFFFF"/>
                </a:solidFill>
                <a:latin typeface="Times New Roman"/>
                <a:cs typeface="Times New Roman"/>
              </a:rPr>
              <a:t> </a:t>
            </a:r>
            <a:r>
              <a:rPr sz="1100" b="1" dirty="0">
                <a:solidFill>
                  <a:srgbClr val="FFFFFF"/>
                </a:solidFill>
                <a:latin typeface="Times New Roman"/>
                <a:cs typeface="Times New Roman"/>
              </a:rPr>
              <a:t>-</a:t>
            </a:r>
            <a:r>
              <a:rPr sz="1100" b="1" spc="10" dirty="0">
                <a:solidFill>
                  <a:srgbClr val="FFFFFF"/>
                </a:solidFill>
                <a:latin typeface="Times New Roman"/>
                <a:cs typeface="Times New Roman"/>
              </a:rPr>
              <a:t> </a:t>
            </a:r>
            <a:r>
              <a:rPr sz="1100" b="1" spc="-20" dirty="0">
                <a:solidFill>
                  <a:srgbClr val="FFFFFF"/>
                </a:solidFill>
                <a:latin typeface="Times New Roman"/>
                <a:cs typeface="Times New Roman"/>
              </a:rPr>
              <a:t>PROFESSIONAL</a:t>
            </a:r>
            <a:r>
              <a:rPr sz="1100" b="1" spc="-55" dirty="0">
                <a:solidFill>
                  <a:srgbClr val="FFFFFF"/>
                </a:solidFill>
                <a:latin typeface="Times New Roman"/>
                <a:cs typeface="Times New Roman"/>
              </a:rPr>
              <a:t> </a:t>
            </a:r>
            <a:r>
              <a:rPr sz="1100" b="1" spc="-10" dirty="0">
                <a:solidFill>
                  <a:srgbClr val="FFFFFF"/>
                </a:solidFill>
                <a:latin typeface="Times New Roman"/>
                <a:cs typeface="Times New Roman"/>
              </a:rPr>
              <a:t>READINESS</a:t>
            </a:r>
            <a:r>
              <a:rPr sz="1100" b="1" spc="5" dirty="0">
                <a:solidFill>
                  <a:srgbClr val="FFFFFF"/>
                </a:solidFill>
                <a:latin typeface="Times New Roman"/>
                <a:cs typeface="Times New Roman"/>
              </a:rPr>
              <a:t> </a:t>
            </a:r>
            <a:r>
              <a:rPr sz="1100" b="1" dirty="0">
                <a:solidFill>
                  <a:srgbClr val="FFFFFF"/>
                </a:solidFill>
                <a:latin typeface="Times New Roman"/>
                <a:cs typeface="Times New Roman"/>
              </a:rPr>
              <a:t>FOR</a:t>
            </a:r>
            <a:r>
              <a:rPr sz="1100" b="1" spc="10" dirty="0">
                <a:solidFill>
                  <a:srgbClr val="FFFFFF"/>
                </a:solidFill>
                <a:latin typeface="Times New Roman"/>
                <a:cs typeface="Times New Roman"/>
              </a:rPr>
              <a:t> </a:t>
            </a:r>
            <a:r>
              <a:rPr sz="1100" b="1" spc="-10" dirty="0">
                <a:solidFill>
                  <a:srgbClr val="FFFFFF"/>
                </a:solidFill>
                <a:latin typeface="Times New Roman"/>
                <a:cs typeface="Times New Roman"/>
              </a:rPr>
              <a:t>INNOVATION, </a:t>
            </a:r>
            <a:r>
              <a:rPr sz="1100" b="1" spc="-25" dirty="0">
                <a:solidFill>
                  <a:srgbClr val="FFFFFF"/>
                </a:solidFill>
                <a:latin typeface="Times New Roman"/>
                <a:cs typeface="Times New Roman"/>
              </a:rPr>
              <a:t>EMPLOYABILITY</a:t>
            </a:r>
            <a:r>
              <a:rPr sz="1100" b="1" spc="-95" dirty="0">
                <a:solidFill>
                  <a:srgbClr val="FFFFFF"/>
                </a:solidFill>
                <a:latin typeface="Times New Roman"/>
                <a:cs typeface="Times New Roman"/>
              </a:rPr>
              <a:t> </a:t>
            </a:r>
            <a:r>
              <a:rPr sz="1100" b="1" dirty="0">
                <a:solidFill>
                  <a:srgbClr val="FFFFFF"/>
                </a:solidFill>
                <a:latin typeface="Times New Roman"/>
                <a:cs typeface="Times New Roman"/>
              </a:rPr>
              <a:t>AND</a:t>
            </a:r>
            <a:r>
              <a:rPr sz="1100" b="1" spc="20" dirty="0">
                <a:solidFill>
                  <a:srgbClr val="FFFFFF"/>
                </a:solidFill>
                <a:latin typeface="Times New Roman"/>
                <a:cs typeface="Times New Roman"/>
              </a:rPr>
              <a:t> </a:t>
            </a:r>
            <a:r>
              <a:rPr sz="1100" b="1" spc="-10" dirty="0">
                <a:solidFill>
                  <a:srgbClr val="FFFFFF"/>
                </a:solidFill>
                <a:latin typeface="Times New Roman"/>
                <a:cs typeface="Times New Roman"/>
              </a:rPr>
              <a:t>ENTREPRENEURSHIP</a:t>
            </a:r>
            <a:endParaRPr sz="1100" dirty="0">
              <a:latin typeface="Times New Roman"/>
              <a:cs typeface="Times New Roman"/>
            </a:endParaRPr>
          </a:p>
        </p:txBody>
      </p:sp>
      <p:sp>
        <p:nvSpPr>
          <p:cNvPr id="12" name="object 12"/>
          <p:cNvSpPr txBox="1">
            <a:spLocks noGrp="1"/>
          </p:cNvSpPr>
          <p:nvPr>
            <p:ph type="title"/>
          </p:nvPr>
        </p:nvSpPr>
        <p:spPr>
          <a:xfrm>
            <a:off x="685800" y="2292060"/>
            <a:ext cx="4701339" cy="622350"/>
          </a:xfrm>
          <a:prstGeom prst="rect">
            <a:avLst/>
          </a:prstGeom>
        </p:spPr>
        <p:txBody>
          <a:bodyPr vert="horz" wrap="square" lIns="0" tIns="12700" rIns="0" bIns="0" rtlCol="0">
            <a:spAutoFit/>
          </a:bodyPr>
          <a:lstStyle/>
          <a:p>
            <a:pPr marL="454659" marR="5080" indent="-442595">
              <a:lnSpc>
                <a:spcPct val="150000"/>
              </a:lnSpc>
              <a:spcBef>
                <a:spcPts val="100"/>
              </a:spcBef>
            </a:pPr>
            <a:r>
              <a:rPr lang="en-US" sz="3000" b="1" dirty="0">
                <a:solidFill>
                  <a:srgbClr val="FFFFFF"/>
                </a:solidFill>
              </a:rPr>
              <a:t>HERITAGE HUB</a:t>
            </a:r>
            <a:endParaRPr sz="3000" dirty="0">
              <a:latin typeface="Times New Roman"/>
              <a:cs typeface="Times New Roman"/>
            </a:endParaRPr>
          </a:p>
        </p:txBody>
      </p:sp>
      <p:grpSp>
        <p:nvGrpSpPr>
          <p:cNvPr id="13" name="object 13"/>
          <p:cNvGrpSpPr/>
          <p:nvPr/>
        </p:nvGrpSpPr>
        <p:grpSpPr>
          <a:xfrm>
            <a:off x="4382809" y="1083120"/>
            <a:ext cx="1736774" cy="3040230"/>
            <a:chOff x="4639536" y="1215541"/>
            <a:chExt cx="1773963" cy="3027530"/>
          </a:xfrm>
        </p:grpSpPr>
        <p:pic>
          <p:nvPicPr>
            <p:cNvPr id="14" name="object 14"/>
            <p:cNvPicPr/>
            <p:nvPr/>
          </p:nvPicPr>
          <p:blipFill>
            <a:blip r:embed="rId5" cstate="print"/>
            <a:stretch>
              <a:fillRect/>
            </a:stretch>
          </p:blipFill>
          <p:spPr>
            <a:xfrm>
              <a:off x="4639536" y="1215541"/>
              <a:ext cx="1773963" cy="3027530"/>
            </a:xfrm>
            <a:prstGeom prst="rect">
              <a:avLst/>
            </a:prstGeom>
          </p:spPr>
        </p:pic>
        <p:sp>
          <p:nvSpPr>
            <p:cNvPr id="15" name="object 15"/>
            <p:cNvSpPr/>
            <p:nvPr/>
          </p:nvSpPr>
          <p:spPr>
            <a:xfrm>
              <a:off x="4652236" y="1266341"/>
              <a:ext cx="1672589" cy="2926080"/>
            </a:xfrm>
            <a:custGeom>
              <a:avLst/>
              <a:gdLst/>
              <a:ahLst/>
              <a:cxnLst/>
              <a:rect l="l" t="t" r="r" b="b"/>
              <a:pathLst>
                <a:path w="1672589" h="2926079">
                  <a:moveTo>
                    <a:pt x="129313" y="2925930"/>
                  </a:moveTo>
                  <a:lnTo>
                    <a:pt x="0" y="2925930"/>
                  </a:lnTo>
                  <a:lnTo>
                    <a:pt x="1543048" y="1462965"/>
                  </a:lnTo>
                  <a:lnTo>
                    <a:pt x="0" y="0"/>
                  </a:lnTo>
                  <a:lnTo>
                    <a:pt x="129313" y="0"/>
                  </a:lnTo>
                  <a:lnTo>
                    <a:pt x="1672362" y="1462965"/>
                  </a:lnTo>
                  <a:lnTo>
                    <a:pt x="129313" y="2925930"/>
                  </a:lnTo>
                  <a:close/>
                </a:path>
              </a:pathLst>
            </a:custGeom>
            <a:solidFill>
              <a:srgbClr val="A1A6A9"/>
            </a:solidFill>
          </p:spPr>
          <p:txBody>
            <a:bodyPr wrap="square" lIns="0" tIns="0" rIns="0" bIns="0" rtlCol="0"/>
            <a:lstStyle/>
            <a:p>
              <a:endParaRPr dirty="0"/>
            </a:p>
          </p:txBody>
        </p:sp>
      </p:grpSp>
      <p:pic>
        <p:nvPicPr>
          <p:cNvPr id="17" name="object 17"/>
          <p:cNvPicPr/>
          <p:nvPr/>
        </p:nvPicPr>
        <p:blipFill>
          <a:blip r:embed="rId6" cstate="print"/>
          <a:stretch>
            <a:fillRect/>
          </a:stretch>
        </p:blipFill>
        <p:spPr>
          <a:xfrm>
            <a:off x="5894699" y="4376173"/>
            <a:ext cx="2460206" cy="1936257"/>
          </a:xfrm>
          <a:prstGeom prst="rect">
            <a:avLst/>
          </a:prstGeom>
        </p:spPr>
      </p:pic>
      <p:sp>
        <p:nvSpPr>
          <p:cNvPr id="19" name="TextBox 18">
            <a:extLst>
              <a:ext uri="{FF2B5EF4-FFF2-40B4-BE49-F238E27FC236}">
                <a16:creationId xmlns:a16="http://schemas.microsoft.com/office/drawing/2014/main" id="{D9EFB3FB-184D-4337-290C-3E5A20C22366}"/>
              </a:ext>
            </a:extLst>
          </p:cNvPr>
          <p:cNvSpPr txBox="1"/>
          <p:nvPr/>
        </p:nvSpPr>
        <p:spPr>
          <a:xfrm>
            <a:off x="6348777" y="2016848"/>
            <a:ext cx="2825747" cy="1477328"/>
          </a:xfrm>
          <a:prstGeom prst="rect">
            <a:avLst/>
          </a:prstGeom>
          <a:noFill/>
        </p:spPr>
        <p:txBody>
          <a:bodyPr wrap="square">
            <a:spAutoFit/>
          </a:bodyPr>
          <a:lstStyle/>
          <a:p>
            <a:r>
              <a:rPr lang="en-US" sz="1800" dirty="0">
                <a:solidFill>
                  <a:srgbClr val="FFFFFF"/>
                </a:solidFill>
                <a:latin typeface="Times New Roman"/>
                <a:cs typeface="Times New Roman"/>
              </a:rPr>
              <a:t>PRESERVING THE ROOTS OF CULTURE FOR THE BLOSSOMING OF FUTURE GENERATIONS</a:t>
            </a:r>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700" rIns="0" bIns="0" rtlCol="0">
            <a:spAutoFit/>
          </a:bodyPr>
          <a:lstStyle/>
          <a:p>
            <a:pPr marL="12700">
              <a:lnSpc>
                <a:spcPct val="100000"/>
              </a:lnSpc>
              <a:spcBef>
                <a:spcPts val="100"/>
              </a:spcBef>
            </a:pPr>
            <a:r>
              <a:rPr dirty="0"/>
              <a:t>Sample</a:t>
            </a:r>
            <a:r>
              <a:rPr spc="-165" dirty="0"/>
              <a:t> </a:t>
            </a:r>
            <a:r>
              <a:rPr spc="-10" dirty="0"/>
              <a:t>coding</a:t>
            </a:r>
          </a:p>
        </p:txBody>
      </p:sp>
      <p:sp>
        <p:nvSpPr>
          <p:cNvPr id="4" name="object 4"/>
          <p:cNvSpPr txBox="1">
            <a:spLocks noGrp="1"/>
          </p:cNvSpPr>
          <p:nvPr>
            <p:ph type="ftr" sz="quarter" idx="5"/>
          </p:nvPr>
        </p:nvSpPr>
        <p:spPr>
          <a:prstGeom prst="rect">
            <a:avLst/>
          </a:prstGeom>
        </p:spPr>
        <p:txBody>
          <a:bodyPr vert="horz" wrap="square" lIns="0" tIns="0" rIns="0" bIns="0" rtlCol="0">
            <a:spAutoFit/>
          </a:bodyPr>
          <a:lstStyle/>
          <a:p>
            <a:pPr marL="12700">
              <a:lnSpc>
                <a:spcPts val="1620"/>
              </a:lnSpc>
            </a:pPr>
            <a:r>
              <a:rPr spc="-10" dirty="0"/>
              <a:t>Department</a:t>
            </a:r>
            <a:r>
              <a:rPr spc="-40" dirty="0"/>
              <a:t> </a:t>
            </a:r>
            <a:r>
              <a:rPr dirty="0"/>
              <a:t>of</a:t>
            </a:r>
            <a:r>
              <a:rPr spc="-35" dirty="0"/>
              <a:t> </a:t>
            </a:r>
            <a:r>
              <a:rPr dirty="0"/>
              <a:t>Computer</a:t>
            </a:r>
            <a:r>
              <a:rPr spc="-35" dirty="0"/>
              <a:t> </a:t>
            </a:r>
            <a:r>
              <a:rPr dirty="0"/>
              <a:t>Science</a:t>
            </a:r>
            <a:r>
              <a:rPr spc="-40" dirty="0"/>
              <a:t> </a:t>
            </a:r>
            <a:r>
              <a:rPr dirty="0"/>
              <a:t>and</a:t>
            </a:r>
            <a:r>
              <a:rPr spc="-35" dirty="0"/>
              <a:t> </a:t>
            </a:r>
            <a:r>
              <a:rPr spc="-10" dirty="0"/>
              <a:t>Engineering</a:t>
            </a:r>
          </a:p>
        </p:txBody>
      </p:sp>
      <p:sp>
        <p:nvSpPr>
          <p:cNvPr id="5" name="object 5"/>
          <p:cNvSpPr txBox="1">
            <a:spLocks noGrp="1"/>
          </p:cNvSpPr>
          <p:nvPr>
            <p:ph type="dt" sz="half" idx="6"/>
          </p:nvPr>
        </p:nvSpPr>
        <p:spPr>
          <a:prstGeom prst="rect">
            <a:avLst/>
          </a:prstGeom>
        </p:spPr>
        <p:txBody>
          <a:bodyPr vert="horz" wrap="square" lIns="0" tIns="0" rIns="0" bIns="0" rtlCol="0">
            <a:spAutoFit/>
          </a:bodyPr>
          <a:lstStyle/>
          <a:p>
            <a:pPr marL="12700">
              <a:lnSpc>
                <a:spcPts val="1620"/>
              </a:lnSpc>
            </a:pPr>
            <a:r>
              <a:rPr dirty="0"/>
              <a:t>Rajalakshmi</a:t>
            </a:r>
            <a:r>
              <a:rPr spc="-65" dirty="0"/>
              <a:t> </a:t>
            </a:r>
            <a:r>
              <a:rPr dirty="0"/>
              <a:t>Engineering</a:t>
            </a:r>
            <a:r>
              <a:rPr spc="-60" dirty="0"/>
              <a:t> </a:t>
            </a:r>
            <a:r>
              <a:rPr spc="-10" dirty="0"/>
              <a:t>College</a:t>
            </a:r>
          </a:p>
        </p:txBody>
      </p:sp>
      <p:sp>
        <p:nvSpPr>
          <p:cNvPr id="6" name="object 6"/>
          <p:cNvSpPr txBox="1">
            <a:spLocks noGrp="1"/>
          </p:cNvSpPr>
          <p:nvPr>
            <p:ph type="sldNum" sz="quarter" idx="7"/>
          </p:nvPr>
        </p:nvSpPr>
        <p:spPr>
          <a:prstGeom prst="rect">
            <a:avLst/>
          </a:prstGeom>
        </p:spPr>
        <p:txBody>
          <a:bodyPr vert="horz" wrap="square" lIns="0" tIns="0" rIns="0" bIns="0" rtlCol="0">
            <a:spAutoFit/>
          </a:bodyPr>
          <a:lstStyle/>
          <a:p>
            <a:pPr marL="38100">
              <a:lnSpc>
                <a:spcPts val="1620"/>
              </a:lnSpc>
            </a:pPr>
            <a:fld id="{81D60167-4931-47E6-BA6A-407CBD079E47}" type="slidenum">
              <a:rPr spc="-25" dirty="0"/>
              <a:t>10</a:t>
            </a:fld>
            <a:endParaRPr spc="-25" dirty="0"/>
          </a:p>
        </p:txBody>
      </p:sp>
      <p:sp>
        <p:nvSpPr>
          <p:cNvPr id="8" name="TextBox 7">
            <a:extLst>
              <a:ext uri="{FF2B5EF4-FFF2-40B4-BE49-F238E27FC236}">
                <a16:creationId xmlns:a16="http://schemas.microsoft.com/office/drawing/2014/main" id="{4328EC48-8218-CF0C-347D-77A188BAB4E0}"/>
              </a:ext>
            </a:extLst>
          </p:cNvPr>
          <p:cNvSpPr txBox="1"/>
          <p:nvPr/>
        </p:nvSpPr>
        <p:spPr>
          <a:xfrm>
            <a:off x="532224" y="894842"/>
            <a:ext cx="4602480" cy="5632311"/>
          </a:xfrm>
          <a:prstGeom prst="rect">
            <a:avLst/>
          </a:prstGeom>
          <a:noFill/>
        </p:spPr>
        <p:txBody>
          <a:bodyPr wrap="square">
            <a:spAutoFit/>
          </a:bodyPr>
          <a:lstStyle/>
          <a:p>
            <a:r>
              <a:rPr lang="en-IN" b="1" dirty="0"/>
              <a:t>App.js</a:t>
            </a:r>
          </a:p>
          <a:p>
            <a:endParaRPr lang="en-IN" dirty="0"/>
          </a:p>
          <a:p>
            <a:r>
              <a:rPr lang="en-IN" dirty="0"/>
              <a:t>const express=require('express')</a:t>
            </a:r>
          </a:p>
          <a:p>
            <a:r>
              <a:rPr lang="en-IN" dirty="0"/>
              <a:t>const cors=require('cors')</a:t>
            </a:r>
          </a:p>
          <a:p>
            <a:r>
              <a:rPr lang="en-IN" dirty="0"/>
              <a:t>const mongoose = require('mongoose')</a:t>
            </a:r>
          </a:p>
          <a:p>
            <a:endParaRPr lang="en-IN" dirty="0"/>
          </a:p>
          <a:p>
            <a:r>
              <a:rPr lang="en-IN" dirty="0"/>
              <a:t>const port=90;</a:t>
            </a:r>
          </a:p>
          <a:p>
            <a:endParaRPr lang="en-IN" dirty="0"/>
          </a:p>
          <a:p>
            <a:r>
              <a:rPr lang="en-IN" dirty="0"/>
              <a:t>const app = express()</a:t>
            </a:r>
          </a:p>
          <a:p>
            <a:r>
              <a:rPr lang="en-IN" dirty="0"/>
              <a:t>app.use(cors())</a:t>
            </a:r>
          </a:p>
          <a:p>
            <a:endParaRPr lang="en-IN" dirty="0"/>
          </a:p>
          <a:p>
            <a:r>
              <a:rPr lang="en-IN" dirty="0"/>
              <a:t>app.use('/uploads', express.static('uploads'));</a:t>
            </a:r>
          </a:p>
          <a:p>
            <a:r>
              <a:rPr lang="en-IN" dirty="0"/>
              <a:t>app.use('/galleryPics', express.static('galleryPics'));</a:t>
            </a:r>
          </a:p>
          <a:p>
            <a:r>
              <a:rPr lang="en-IN" dirty="0"/>
              <a:t>const user=require('./routes/user')</a:t>
            </a:r>
          </a:p>
          <a:p>
            <a:r>
              <a:rPr lang="en-IN" dirty="0"/>
              <a:t>const post=require('./routes/post')</a:t>
            </a:r>
          </a:p>
          <a:p>
            <a:r>
              <a:rPr lang="en-IN" dirty="0"/>
              <a:t>const gallery=require('./routes/gallery')</a:t>
            </a:r>
          </a:p>
          <a:p>
            <a:r>
              <a:rPr lang="en-IN" dirty="0"/>
              <a:t>app.use(express.json())</a:t>
            </a:r>
          </a:p>
          <a:p>
            <a:endParaRPr lang="en-IN"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700" rIns="0" bIns="0" rtlCol="0">
            <a:spAutoFit/>
          </a:bodyPr>
          <a:lstStyle/>
          <a:p>
            <a:pPr marL="12700">
              <a:lnSpc>
                <a:spcPct val="100000"/>
              </a:lnSpc>
              <a:spcBef>
                <a:spcPts val="100"/>
              </a:spcBef>
            </a:pPr>
            <a:r>
              <a:rPr dirty="0"/>
              <a:t>Sample</a:t>
            </a:r>
            <a:r>
              <a:rPr spc="-165" dirty="0"/>
              <a:t> </a:t>
            </a:r>
            <a:r>
              <a:rPr spc="-10" dirty="0"/>
              <a:t>coding</a:t>
            </a:r>
          </a:p>
        </p:txBody>
      </p:sp>
      <p:sp>
        <p:nvSpPr>
          <p:cNvPr id="5" name="object 5"/>
          <p:cNvSpPr txBox="1">
            <a:spLocks noGrp="1"/>
          </p:cNvSpPr>
          <p:nvPr>
            <p:ph type="ftr" sz="quarter" idx="5"/>
          </p:nvPr>
        </p:nvSpPr>
        <p:spPr>
          <a:prstGeom prst="rect">
            <a:avLst/>
          </a:prstGeom>
        </p:spPr>
        <p:txBody>
          <a:bodyPr vert="horz" wrap="square" lIns="0" tIns="0" rIns="0" bIns="0" rtlCol="0">
            <a:spAutoFit/>
          </a:bodyPr>
          <a:lstStyle/>
          <a:p>
            <a:pPr marL="12700">
              <a:lnSpc>
                <a:spcPts val="1620"/>
              </a:lnSpc>
            </a:pPr>
            <a:r>
              <a:rPr spc="-10" dirty="0"/>
              <a:t>Department</a:t>
            </a:r>
            <a:r>
              <a:rPr spc="-40" dirty="0"/>
              <a:t> </a:t>
            </a:r>
            <a:r>
              <a:rPr dirty="0"/>
              <a:t>of</a:t>
            </a:r>
            <a:r>
              <a:rPr spc="-35" dirty="0"/>
              <a:t> </a:t>
            </a:r>
            <a:r>
              <a:rPr dirty="0"/>
              <a:t>Computer</a:t>
            </a:r>
            <a:r>
              <a:rPr spc="-35" dirty="0"/>
              <a:t> </a:t>
            </a:r>
            <a:r>
              <a:rPr dirty="0"/>
              <a:t>Science</a:t>
            </a:r>
            <a:r>
              <a:rPr spc="-40" dirty="0"/>
              <a:t> </a:t>
            </a:r>
            <a:r>
              <a:rPr dirty="0"/>
              <a:t>and</a:t>
            </a:r>
            <a:r>
              <a:rPr spc="-35" dirty="0"/>
              <a:t> </a:t>
            </a:r>
            <a:r>
              <a:rPr spc="-10" dirty="0"/>
              <a:t>Engineering</a:t>
            </a:r>
          </a:p>
        </p:txBody>
      </p:sp>
      <p:sp>
        <p:nvSpPr>
          <p:cNvPr id="6" name="object 6"/>
          <p:cNvSpPr txBox="1">
            <a:spLocks noGrp="1"/>
          </p:cNvSpPr>
          <p:nvPr>
            <p:ph type="dt" sz="half" idx="6"/>
          </p:nvPr>
        </p:nvSpPr>
        <p:spPr>
          <a:prstGeom prst="rect">
            <a:avLst/>
          </a:prstGeom>
        </p:spPr>
        <p:txBody>
          <a:bodyPr vert="horz" wrap="square" lIns="0" tIns="0" rIns="0" bIns="0" rtlCol="0">
            <a:spAutoFit/>
          </a:bodyPr>
          <a:lstStyle/>
          <a:p>
            <a:pPr marL="12700">
              <a:lnSpc>
                <a:spcPts val="1620"/>
              </a:lnSpc>
            </a:pPr>
            <a:r>
              <a:rPr dirty="0"/>
              <a:t>Rajalakshmi</a:t>
            </a:r>
            <a:r>
              <a:rPr spc="-65" dirty="0"/>
              <a:t> </a:t>
            </a:r>
            <a:r>
              <a:rPr dirty="0"/>
              <a:t>Engineering</a:t>
            </a:r>
            <a:r>
              <a:rPr spc="-60" dirty="0"/>
              <a:t> </a:t>
            </a:r>
            <a:r>
              <a:rPr spc="-10" dirty="0"/>
              <a:t>College</a:t>
            </a:r>
          </a:p>
        </p:txBody>
      </p:sp>
      <p:sp>
        <p:nvSpPr>
          <p:cNvPr id="7" name="object 7"/>
          <p:cNvSpPr txBox="1">
            <a:spLocks noGrp="1"/>
          </p:cNvSpPr>
          <p:nvPr>
            <p:ph type="sldNum" sz="quarter" idx="7"/>
          </p:nvPr>
        </p:nvSpPr>
        <p:spPr>
          <a:prstGeom prst="rect">
            <a:avLst/>
          </a:prstGeom>
        </p:spPr>
        <p:txBody>
          <a:bodyPr vert="horz" wrap="square" lIns="0" tIns="0" rIns="0" bIns="0" rtlCol="0">
            <a:spAutoFit/>
          </a:bodyPr>
          <a:lstStyle/>
          <a:p>
            <a:pPr marL="38100">
              <a:lnSpc>
                <a:spcPts val="1620"/>
              </a:lnSpc>
            </a:pPr>
            <a:fld id="{81D60167-4931-47E6-BA6A-407CBD079E47}" type="slidenum">
              <a:rPr spc="-25" dirty="0"/>
              <a:t>11</a:t>
            </a:fld>
            <a:endParaRPr spc="-25" dirty="0"/>
          </a:p>
        </p:txBody>
      </p:sp>
      <p:sp>
        <p:nvSpPr>
          <p:cNvPr id="9" name="TextBox 8">
            <a:extLst>
              <a:ext uri="{FF2B5EF4-FFF2-40B4-BE49-F238E27FC236}">
                <a16:creationId xmlns:a16="http://schemas.microsoft.com/office/drawing/2014/main" id="{58AF5BD7-8DA4-3595-3B9E-5DF404F75127}"/>
              </a:ext>
            </a:extLst>
          </p:cNvPr>
          <p:cNvSpPr txBox="1"/>
          <p:nvPr/>
        </p:nvSpPr>
        <p:spPr>
          <a:xfrm>
            <a:off x="509176" y="1166842"/>
            <a:ext cx="4602480" cy="4524315"/>
          </a:xfrm>
          <a:prstGeom prst="rect">
            <a:avLst/>
          </a:prstGeom>
          <a:noFill/>
        </p:spPr>
        <p:txBody>
          <a:bodyPr wrap="square">
            <a:spAutoFit/>
          </a:bodyPr>
          <a:lstStyle/>
          <a:p>
            <a:r>
              <a:rPr lang="en-IN" dirty="0"/>
              <a:t>app.use(gallery)</a:t>
            </a:r>
          </a:p>
          <a:p>
            <a:endParaRPr lang="en-IN" dirty="0"/>
          </a:p>
          <a:p>
            <a:r>
              <a:rPr lang="en-IN" dirty="0"/>
              <a:t>app.get('/',(req,res)=&gt;{</a:t>
            </a:r>
          </a:p>
          <a:p>
            <a:r>
              <a:rPr lang="en-IN" dirty="0"/>
              <a:t>    res.send("Welcome Captain...")</a:t>
            </a:r>
          </a:p>
          <a:p>
            <a:r>
              <a:rPr lang="en-IN" dirty="0"/>
              <a:t>})</a:t>
            </a:r>
          </a:p>
          <a:p>
            <a:r>
              <a:rPr lang="en-IN" dirty="0"/>
              <a:t>// app.get('/login',(req,res)=&gt;{</a:t>
            </a:r>
          </a:p>
          <a:p>
            <a:r>
              <a:rPr lang="en-IN" dirty="0"/>
              <a:t>//     res.send("Login to our website...")</a:t>
            </a:r>
          </a:p>
          <a:p>
            <a:r>
              <a:rPr lang="en-IN" dirty="0"/>
              <a:t>// })</a:t>
            </a:r>
          </a:p>
          <a:p>
            <a:endParaRPr lang="en-IN" dirty="0"/>
          </a:p>
          <a:p>
            <a:r>
              <a:rPr lang="en-IN" dirty="0"/>
              <a:t>mongoose.connect("mongodb://localhost:27017/HeritageHub")</a:t>
            </a:r>
          </a:p>
          <a:p>
            <a:r>
              <a:rPr lang="en-IN" dirty="0"/>
              <a:t>.then(()=&gt;{</a:t>
            </a:r>
          </a:p>
          <a:p>
            <a:r>
              <a:rPr lang="en-IN" dirty="0"/>
              <a:t>    console.log("Connected to DB...")</a:t>
            </a:r>
          </a:p>
          <a:p>
            <a:r>
              <a:rPr lang="en-IN" dirty="0"/>
              <a:t>    app.listen(port,()=&gt;console.log("listening to port",port))</a:t>
            </a:r>
          </a:p>
          <a:p>
            <a:r>
              <a:rPr lang="en-IN" dirty="0"/>
              <a:t>})</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ctrTitle"/>
          </p:nvPr>
        </p:nvSpPr>
        <p:spPr>
          <a:prstGeom prst="rect">
            <a:avLst/>
          </a:prstGeom>
        </p:spPr>
        <p:txBody>
          <a:bodyPr vert="horz" wrap="square" lIns="0" tIns="12700" rIns="0" bIns="0" rtlCol="0">
            <a:spAutoFit/>
          </a:bodyPr>
          <a:lstStyle/>
          <a:p>
            <a:pPr marL="12700">
              <a:lnSpc>
                <a:spcPct val="100000"/>
              </a:lnSpc>
              <a:spcBef>
                <a:spcPts val="100"/>
              </a:spcBef>
              <a:tabLst>
                <a:tab pos="2867660" algn="l"/>
              </a:tabLst>
            </a:pPr>
            <a:r>
              <a:rPr dirty="0"/>
              <a:t>Outputs</a:t>
            </a:r>
            <a:r>
              <a:rPr spc="-175" dirty="0"/>
              <a:t> </a:t>
            </a:r>
            <a:r>
              <a:rPr spc="-25" dirty="0"/>
              <a:t>and</a:t>
            </a:r>
            <a:r>
              <a:rPr dirty="0"/>
              <a:t>	Final</a:t>
            </a:r>
            <a:r>
              <a:rPr spc="-120" dirty="0"/>
              <a:t> </a:t>
            </a:r>
            <a:r>
              <a:rPr spc="-10" dirty="0"/>
              <a:t>Results</a:t>
            </a:r>
          </a:p>
        </p:txBody>
      </p:sp>
      <p:sp>
        <p:nvSpPr>
          <p:cNvPr id="5" name="object 5"/>
          <p:cNvSpPr txBox="1">
            <a:spLocks noGrp="1"/>
          </p:cNvSpPr>
          <p:nvPr>
            <p:ph type="ftr" sz="quarter" idx="5"/>
          </p:nvPr>
        </p:nvSpPr>
        <p:spPr>
          <a:prstGeom prst="rect">
            <a:avLst/>
          </a:prstGeom>
        </p:spPr>
        <p:txBody>
          <a:bodyPr vert="horz" wrap="square" lIns="0" tIns="0" rIns="0" bIns="0" rtlCol="0">
            <a:spAutoFit/>
          </a:bodyPr>
          <a:lstStyle/>
          <a:p>
            <a:pPr marL="12700">
              <a:lnSpc>
                <a:spcPts val="1620"/>
              </a:lnSpc>
            </a:pPr>
            <a:r>
              <a:rPr spc="-10" dirty="0"/>
              <a:t>Department</a:t>
            </a:r>
            <a:r>
              <a:rPr spc="-40" dirty="0"/>
              <a:t> </a:t>
            </a:r>
            <a:r>
              <a:rPr dirty="0"/>
              <a:t>of</a:t>
            </a:r>
            <a:r>
              <a:rPr spc="-35" dirty="0"/>
              <a:t> </a:t>
            </a:r>
            <a:r>
              <a:rPr dirty="0"/>
              <a:t>Computer</a:t>
            </a:r>
            <a:r>
              <a:rPr spc="-35" dirty="0"/>
              <a:t> </a:t>
            </a:r>
            <a:r>
              <a:rPr dirty="0"/>
              <a:t>Science</a:t>
            </a:r>
            <a:r>
              <a:rPr spc="-40" dirty="0"/>
              <a:t> </a:t>
            </a:r>
            <a:r>
              <a:rPr dirty="0"/>
              <a:t>and</a:t>
            </a:r>
            <a:r>
              <a:rPr spc="-35" dirty="0"/>
              <a:t> </a:t>
            </a:r>
            <a:r>
              <a:rPr spc="-10" dirty="0"/>
              <a:t>Engineering</a:t>
            </a:r>
          </a:p>
        </p:txBody>
      </p:sp>
      <p:sp>
        <p:nvSpPr>
          <p:cNvPr id="6" name="object 6"/>
          <p:cNvSpPr txBox="1">
            <a:spLocks noGrp="1"/>
          </p:cNvSpPr>
          <p:nvPr>
            <p:ph type="dt" sz="half" idx="6"/>
          </p:nvPr>
        </p:nvSpPr>
        <p:spPr>
          <a:prstGeom prst="rect">
            <a:avLst/>
          </a:prstGeom>
        </p:spPr>
        <p:txBody>
          <a:bodyPr vert="horz" wrap="square" lIns="0" tIns="0" rIns="0" bIns="0" rtlCol="0">
            <a:spAutoFit/>
          </a:bodyPr>
          <a:lstStyle/>
          <a:p>
            <a:pPr marL="12700">
              <a:lnSpc>
                <a:spcPts val="1620"/>
              </a:lnSpc>
            </a:pPr>
            <a:r>
              <a:rPr dirty="0"/>
              <a:t>Rajalakshmi</a:t>
            </a:r>
            <a:r>
              <a:rPr spc="-65" dirty="0"/>
              <a:t> </a:t>
            </a:r>
            <a:r>
              <a:rPr dirty="0"/>
              <a:t>Engineering</a:t>
            </a:r>
            <a:r>
              <a:rPr spc="-60" dirty="0"/>
              <a:t> </a:t>
            </a:r>
            <a:r>
              <a:rPr spc="-10" dirty="0"/>
              <a:t>College</a:t>
            </a:r>
          </a:p>
        </p:txBody>
      </p:sp>
      <p:sp>
        <p:nvSpPr>
          <p:cNvPr id="7" name="object 7"/>
          <p:cNvSpPr txBox="1">
            <a:spLocks noGrp="1"/>
          </p:cNvSpPr>
          <p:nvPr>
            <p:ph type="sldNum" sz="quarter" idx="7"/>
          </p:nvPr>
        </p:nvSpPr>
        <p:spPr>
          <a:prstGeom prst="rect">
            <a:avLst/>
          </a:prstGeom>
        </p:spPr>
        <p:txBody>
          <a:bodyPr vert="horz" wrap="square" lIns="0" tIns="0" rIns="0" bIns="0" rtlCol="0">
            <a:spAutoFit/>
          </a:bodyPr>
          <a:lstStyle/>
          <a:p>
            <a:pPr marL="38100">
              <a:lnSpc>
                <a:spcPts val="1620"/>
              </a:lnSpc>
            </a:pPr>
            <a:fld id="{81D60167-4931-47E6-BA6A-407CBD079E47}" type="slidenum">
              <a:rPr spc="-25" dirty="0"/>
              <a:t>12</a:t>
            </a:fld>
            <a:endParaRPr spc="-25" dirty="0"/>
          </a:p>
        </p:txBody>
      </p:sp>
      <p:pic>
        <p:nvPicPr>
          <p:cNvPr id="9" name="Picture 8">
            <a:extLst>
              <a:ext uri="{FF2B5EF4-FFF2-40B4-BE49-F238E27FC236}">
                <a16:creationId xmlns:a16="http://schemas.microsoft.com/office/drawing/2014/main" id="{8FFD7218-89A6-B270-2B1D-D3F252ABB596}"/>
              </a:ext>
            </a:extLst>
          </p:cNvPr>
          <p:cNvPicPr>
            <a:picLocks noChangeAspect="1"/>
          </p:cNvPicPr>
          <p:nvPr/>
        </p:nvPicPr>
        <p:blipFill>
          <a:blip r:embed="rId2"/>
          <a:stretch>
            <a:fillRect/>
          </a:stretch>
        </p:blipFill>
        <p:spPr>
          <a:xfrm>
            <a:off x="762000" y="1420596"/>
            <a:ext cx="7555136" cy="4458244"/>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ctrTitle"/>
          </p:nvPr>
        </p:nvSpPr>
        <p:spPr>
          <a:prstGeom prst="rect">
            <a:avLst/>
          </a:prstGeom>
        </p:spPr>
        <p:txBody>
          <a:bodyPr vert="horz" wrap="square" lIns="0" tIns="12700" rIns="0" bIns="0" rtlCol="0">
            <a:spAutoFit/>
          </a:bodyPr>
          <a:lstStyle/>
          <a:p>
            <a:pPr marL="12700">
              <a:lnSpc>
                <a:spcPct val="100000"/>
              </a:lnSpc>
              <a:spcBef>
                <a:spcPts val="100"/>
              </a:spcBef>
              <a:tabLst>
                <a:tab pos="2867660" algn="l"/>
              </a:tabLst>
            </a:pPr>
            <a:r>
              <a:rPr dirty="0"/>
              <a:t>Outputs</a:t>
            </a:r>
            <a:r>
              <a:rPr spc="-175" dirty="0"/>
              <a:t> </a:t>
            </a:r>
            <a:r>
              <a:rPr spc="-25" dirty="0"/>
              <a:t>and</a:t>
            </a:r>
            <a:r>
              <a:rPr dirty="0"/>
              <a:t>	Final</a:t>
            </a:r>
            <a:r>
              <a:rPr spc="-120" dirty="0"/>
              <a:t> </a:t>
            </a:r>
            <a:r>
              <a:rPr spc="-10" dirty="0"/>
              <a:t>Results</a:t>
            </a:r>
          </a:p>
        </p:txBody>
      </p:sp>
      <p:sp>
        <p:nvSpPr>
          <p:cNvPr id="5" name="object 5"/>
          <p:cNvSpPr txBox="1">
            <a:spLocks noGrp="1"/>
          </p:cNvSpPr>
          <p:nvPr>
            <p:ph type="ftr" sz="quarter" idx="5"/>
          </p:nvPr>
        </p:nvSpPr>
        <p:spPr>
          <a:prstGeom prst="rect">
            <a:avLst/>
          </a:prstGeom>
        </p:spPr>
        <p:txBody>
          <a:bodyPr vert="horz" wrap="square" lIns="0" tIns="0" rIns="0" bIns="0" rtlCol="0">
            <a:spAutoFit/>
          </a:bodyPr>
          <a:lstStyle/>
          <a:p>
            <a:pPr marL="12700">
              <a:lnSpc>
                <a:spcPts val="1620"/>
              </a:lnSpc>
            </a:pPr>
            <a:r>
              <a:rPr spc="-10" dirty="0"/>
              <a:t>Department</a:t>
            </a:r>
            <a:r>
              <a:rPr spc="-40" dirty="0"/>
              <a:t> </a:t>
            </a:r>
            <a:r>
              <a:rPr dirty="0"/>
              <a:t>of</a:t>
            </a:r>
            <a:r>
              <a:rPr spc="-35" dirty="0"/>
              <a:t> </a:t>
            </a:r>
            <a:r>
              <a:rPr dirty="0"/>
              <a:t>Computer</a:t>
            </a:r>
            <a:r>
              <a:rPr spc="-35" dirty="0"/>
              <a:t> </a:t>
            </a:r>
            <a:r>
              <a:rPr dirty="0"/>
              <a:t>Science</a:t>
            </a:r>
            <a:r>
              <a:rPr spc="-40" dirty="0"/>
              <a:t> </a:t>
            </a:r>
            <a:r>
              <a:rPr dirty="0"/>
              <a:t>and</a:t>
            </a:r>
            <a:r>
              <a:rPr spc="-35" dirty="0"/>
              <a:t> </a:t>
            </a:r>
            <a:r>
              <a:rPr spc="-10" dirty="0"/>
              <a:t>Engineering</a:t>
            </a:r>
          </a:p>
        </p:txBody>
      </p:sp>
      <p:sp>
        <p:nvSpPr>
          <p:cNvPr id="6" name="object 6"/>
          <p:cNvSpPr txBox="1">
            <a:spLocks noGrp="1"/>
          </p:cNvSpPr>
          <p:nvPr>
            <p:ph type="dt" sz="half" idx="6"/>
          </p:nvPr>
        </p:nvSpPr>
        <p:spPr>
          <a:prstGeom prst="rect">
            <a:avLst/>
          </a:prstGeom>
        </p:spPr>
        <p:txBody>
          <a:bodyPr vert="horz" wrap="square" lIns="0" tIns="0" rIns="0" bIns="0" rtlCol="0">
            <a:spAutoFit/>
          </a:bodyPr>
          <a:lstStyle/>
          <a:p>
            <a:pPr marL="12700">
              <a:lnSpc>
                <a:spcPts val="1620"/>
              </a:lnSpc>
            </a:pPr>
            <a:r>
              <a:rPr dirty="0"/>
              <a:t>Rajalakshmi</a:t>
            </a:r>
            <a:r>
              <a:rPr spc="-65" dirty="0"/>
              <a:t> </a:t>
            </a:r>
            <a:r>
              <a:rPr dirty="0"/>
              <a:t>Engineering</a:t>
            </a:r>
            <a:r>
              <a:rPr spc="-60" dirty="0"/>
              <a:t> </a:t>
            </a:r>
            <a:r>
              <a:rPr spc="-10" dirty="0"/>
              <a:t>College</a:t>
            </a:r>
          </a:p>
        </p:txBody>
      </p:sp>
      <p:sp>
        <p:nvSpPr>
          <p:cNvPr id="7" name="object 7"/>
          <p:cNvSpPr txBox="1">
            <a:spLocks noGrp="1"/>
          </p:cNvSpPr>
          <p:nvPr>
            <p:ph type="sldNum" sz="quarter" idx="7"/>
          </p:nvPr>
        </p:nvSpPr>
        <p:spPr>
          <a:prstGeom prst="rect">
            <a:avLst/>
          </a:prstGeom>
        </p:spPr>
        <p:txBody>
          <a:bodyPr vert="horz" wrap="square" lIns="0" tIns="0" rIns="0" bIns="0" rtlCol="0">
            <a:spAutoFit/>
          </a:bodyPr>
          <a:lstStyle/>
          <a:p>
            <a:pPr marL="38100">
              <a:lnSpc>
                <a:spcPts val="1620"/>
              </a:lnSpc>
            </a:pPr>
            <a:fld id="{81D60167-4931-47E6-BA6A-407CBD079E47}" type="slidenum">
              <a:rPr spc="-25" dirty="0"/>
              <a:t>13</a:t>
            </a:fld>
            <a:endParaRPr spc="-25" dirty="0"/>
          </a:p>
        </p:txBody>
      </p:sp>
      <p:pic>
        <p:nvPicPr>
          <p:cNvPr id="9" name="Picture 8">
            <a:extLst>
              <a:ext uri="{FF2B5EF4-FFF2-40B4-BE49-F238E27FC236}">
                <a16:creationId xmlns:a16="http://schemas.microsoft.com/office/drawing/2014/main" id="{21018A42-2D9A-49DC-F799-BF576E9EDA02}"/>
              </a:ext>
            </a:extLst>
          </p:cNvPr>
          <p:cNvPicPr>
            <a:picLocks noChangeAspect="1"/>
          </p:cNvPicPr>
          <p:nvPr/>
        </p:nvPicPr>
        <p:blipFill>
          <a:blip r:embed="rId2"/>
          <a:stretch>
            <a:fillRect/>
          </a:stretch>
        </p:blipFill>
        <p:spPr>
          <a:xfrm>
            <a:off x="15240" y="1278128"/>
            <a:ext cx="9144000" cy="4603102"/>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ctrTitle"/>
          </p:nvPr>
        </p:nvSpPr>
        <p:spPr>
          <a:prstGeom prst="rect">
            <a:avLst/>
          </a:prstGeom>
        </p:spPr>
        <p:txBody>
          <a:bodyPr vert="horz" wrap="square" lIns="0" tIns="12700" rIns="0" bIns="0" rtlCol="0">
            <a:spAutoFit/>
          </a:bodyPr>
          <a:lstStyle/>
          <a:p>
            <a:pPr marL="12700">
              <a:lnSpc>
                <a:spcPct val="100000"/>
              </a:lnSpc>
              <a:spcBef>
                <a:spcPts val="100"/>
              </a:spcBef>
              <a:tabLst>
                <a:tab pos="2867660" algn="l"/>
              </a:tabLst>
            </a:pPr>
            <a:r>
              <a:rPr dirty="0"/>
              <a:t>Outputs</a:t>
            </a:r>
            <a:r>
              <a:rPr spc="-175" dirty="0"/>
              <a:t> </a:t>
            </a:r>
            <a:r>
              <a:rPr spc="-25" dirty="0"/>
              <a:t>and</a:t>
            </a:r>
            <a:r>
              <a:rPr dirty="0"/>
              <a:t>	Final</a:t>
            </a:r>
            <a:r>
              <a:rPr spc="-120" dirty="0"/>
              <a:t> </a:t>
            </a:r>
            <a:r>
              <a:rPr spc="-10" dirty="0"/>
              <a:t>Results</a:t>
            </a:r>
          </a:p>
        </p:txBody>
      </p:sp>
      <p:sp>
        <p:nvSpPr>
          <p:cNvPr id="3" name="object 3"/>
          <p:cNvSpPr txBox="1"/>
          <p:nvPr/>
        </p:nvSpPr>
        <p:spPr>
          <a:xfrm>
            <a:off x="263525" y="1008888"/>
            <a:ext cx="4216400" cy="228268"/>
          </a:xfrm>
          <a:prstGeom prst="rect">
            <a:avLst/>
          </a:prstGeom>
        </p:spPr>
        <p:txBody>
          <a:bodyPr vert="horz" wrap="square" lIns="0" tIns="12700" rIns="0" bIns="0" rtlCol="0">
            <a:spAutoFit/>
          </a:bodyPr>
          <a:lstStyle/>
          <a:p>
            <a:pPr marL="12700">
              <a:lnSpc>
                <a:spcPct val="100000"/>
              </a:lnSpc>
              <a:spcBef>
                <a:spcPts val="100"/>
              </a:spcBef>
            </a:pPr>
            <a:r>
              <a:rPr lang="en-IN" sz="1400" dirty="0">
                <a:latin typeface="Times New Roman"/>
                <a:cs typeface="Times New Roman"/>
              </a:rPr>
              <a:t>Gallery </a:t>
            </a:r>
            <a:endParaRPr sz="1400" dirty="0">
              <a:latin typeface="Times New Roman"/>
              <a:cs typeface="Times New Roman"/>
            </a:endParaRPr>
          </a:p>
        </p:txBody>
      </p:sp>
      <p:sp>
        <p:nvSpPr>
          <p:cNvPr id="5" name="object 5"/>
          <p:cNvSpPr txBox="1">
            <a:spLocks noGrp="1"/>
          </p:cNvSpPr>
          <p:nvPr>
            <p:ph type="ftr" sz="quarter" idx="5"/>
          </p:nvPr>
        </p:nvSpPr>
        <p:spPr>
          <a:prstGeom prst="rect">
            <a:avLst/>
          </a:prstGeom>
        </p:spPr>
        <p:txBody>
          <a:bodyPr vert="horz" wrap="square" lIns="0" tIns="0" rIns="0" bIns="0" rtlCol="0">
            <a:spAutoFit/>
          </a:bodyPr>
          <a:lstStyle/>
          <a:p>
            <a:pPr marL="12700">
              <a:lnSpc>
                <a:spcPts val="1620"/>
              </a:lnSpc>
            </a:pPr>
            <a:r>
              <a:rPr spc="-10" dirty="0"/>
              <a:t>Department</a:t>
            </a:r>
            <a:r>
              <a:rPr spc="-40" dirty="0"/>
              <a:t> </a:t>
            </a:r>
            <a:r>
              <a:rPr dirty="0"/>
              <a:t>of</a:t>
            </a:r>
            <a:r>
              <a:rPr spc="-35" dirty="0"/>
              <a:t> </a:t>
            </a:r>
            <a:r>
              <a:rPr dirty="0"/>
              <a:t>Computer</a:t>
            </a:r>
            <a:r>
              <a:rPr spc="-35" dirty="0"/>
              <a:t> </a:t>
            </a:r>
            <a:r>
              <a:rPr dirty="0"/>
              <a:t>Science</a:t>
            </a:r>
            <a:r>
              <a:rPr spc="-40" dirty="0"/>
              <a:t> </a:t>
            </a:r>
            <a:r>
              <a:rPr dirty="0"/>
              <a:t>and</a:t>
            </a:r>
            <a:r>
              <a:rPr spc="-35" dirty="0"/>
              <a:t> </a:t>
            </a:r>
            <a:r>
              <a:rPr spc="-10" dirty="0"/>
              <a:t>Engineering</a:t>
            </a:r>
          </a:p>
        </p:txBody>
      </p:sp>
      <p:sp>
        <p:nvSpPr>
          <p:cNvPr id="6" name="object 6"/>
          <p:cNvSpPr txBox="1">
            <a:spLocks noGrp="1"/>
          </p:cNvSpPr>
          <p:nvPr>
            <p:ph type="dt" sz="half" idx="6"/>
          </p:nvPr>
        </p:nvSpPr>
        <p:spPr>
          <a:prstGeom prst="rect">
            <a:avLst/>
          </a:prstGeom>
        </p:spPr>
        <p:txBody>
          <a:bodyPr vert="horz" wrap="square" lIns="0" tIns="0" rIns="0" bIns="0" rtlCol="0">
            <a:spAutoFit/>
          </a:bodyPr>
          <a:lstStyle/>
          <a:p>
            <a:pPr marL="12700">
              <a:lnSpc>
                <a:spcPts val="1620"/>
              </a:lnSpc>
            </a:pPr>
            <a:r>
              <a:rPr dirty="0"/>
              <a:t>Rajalakshmi</a:t>
            </a:r>
            <a:r>
              <a:rPr spc="-65" dirty="0"/>
              <a:t> </a:t>
            </a:r>
            <a:r>
              <a:rPr dirty="0"/>
              <a:t>Engineering</a:t>
            </a:r>
            <a:r>
              <a:rPr spc="-60" dirty="0"/>
              <a:t> </a:t>
            </a:r>
            <a:r>
              <a:rPr spc="-10" dirty="0"/>
              <a:t>College</a:t>
            </a:r>
          </a:p>
        </p:txBody>
      </p:sp>
      <p:sp>
        <p:nvSpPr>
          <p:cNvPr id="7" name="object 7"/>
          <p:cNvSpPr txBox="1">
            <a:spLocks noGrp="1"/>
          </p:cNvSpPr>
          <p:nvPr>
            <p:ph type="sldNum" sz="quarter" idx="7"/>
          </p:nvPr>
        </p:nvSpPr>
        <p:spPr>
          <a:prstGeom prst="rect">
            <a:avLst/>
          </a:prstGeom>
        </p:spPr>
        <p:txBody>
          <a:bodyPr vert="horz" wrap="square" lIns="0" tIns="0" rIns="0" bIns="0" rtlCol="0">
            <a:spAutoFit/>
          </a:bodyPr>
          <a:lstStyle/>
          <a:p>
            <a:pPr marL="38100">
              <a:lnSpc>
                <a:spcPts val="1620"/>
              </a:lnSpc>
            </a:pPr>
            <a:fld id="{81D60167-4931-47E6-BA6A-407CBD079E47}" type="slidenum">
              <a:rPr spc="-25" dirty="0"/>
              <a:t>14</a:t>
            </a:fld>
            <a:endParaRPr spc="-25" dirty="0"/>
          </a:p>
        </p:txBody>
      </p:sp>
      <p:pic>
        <p:nvPicPr>
          <p:cNvPr id="9" name="Picture 8">
            <a:extLst>
              <a:ext uri="{FF2B5EF4-FFF2-40B4-BE49-F238E27FC236}">
                <a16:creationId xmlns:a16="http://schemas.microsoft.com/office/drawing/2014/main" id="{DF9D1200-DD17-77C7-2CE2-E13907FD87D4}"/>
              </a:ext>
            </a:extLst>
          </p:cNvPr>
          <p:cNvPicPr>
            <a:picLocks noChangeAspect="1"/>
          </p:cNvPicPr>
          <p:nvPr/>
        </p:nvPicPr>
        <p:blipFill>
          <a:blip r:embed="rId2"/>
          <a:stretch>
            <a:fillRect/>
          </a:stretch>
        </p:blipFill>
        <p:spPr>
          <a:xfrm>
            <a:off x="0" y="835940"/>
            <a:ext cx="9144000" cy="5013172"/>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0" y="1307592"/>
            <a:ext cx="9144000" cy="5579110"/>
            <a:chOff x="0" y="1279850"/>
            <a:chExt cx="9144000" cy="5579110"/>
          </a:xfrm>
        </p:grpSpPr>
        <p:pic>
          <p:nvPicPr>
            <p:cNvPr id="3" name="object 3"/>
            <p:cNvPicPr/>
            <p:nvPr/>
          </p:nvPicPr>
          <p:blipFill>
            <a:blip r:embed="rId2" cstate="print"/>
            <a:stretch>
              <a:fillRect/>
            </a:stretch>
          </p:blipFill>
          <p:spPr>
            <a:xfrm>
              <a:off x="0" y="6453140"/>
              <a:ext cx="4649740" cy="404859"/>
            </a:xfrm>
            <a:prstGeom prst="rect">
              <a:avLst/>
            </a:prstGeom>
          </p:spPr>
        </p:pic>
        <p:sp>
          <p:nvSpPr>
            <p:cNvPr id="4" name="object 4"/>
            <p:cNvSpPr/>
            <p:nvPr/>
          </p:nvSpPr>
          <p:spPr>
            <a:xfrm>
              <a:off x="0" y="6476999"/>
              <a:ext cx="4572000" cy="381000"/>
            </a:xfrm>
            <a:custGeom>
              <a:avLst/>
              <a:gdLst/>
              <a:ahLst/>
              <a:cxnLst/>
              <a:rect l="l" t="t" r="r" b="b"/>
              <a:pathLst>
                <a:path w="4572000" h="381000">
                  <a:moveTo>
                    <a:pt x="4571999" y="380999"/>
                  </a:moveTo>
                  <a:lnTo>
                    <a:pt x="0" y="380999"/>
                  </a:lnTo>
                  <a:lnTo>
                    <a:pt x="0" y="0"/>
                  </a:lnTo>
                  <a:lnTo>
                    <a:pt x="4571999" y="0"/>
                  </a:lnTo>
                  <a:lnTo>
                    <a:pt x="4571999" y="380999"/>
                  </a:lnTo>
                  <a:close/>
                </a:path>
              </a:pathLst>
            </a:custGeom>
            <a:solidFill>
              <a:srgbClr val="34495E"/>
            </a:solidFill>
          </p:spPr>
          <p:txBody>
            <a:bodyPr wrap="square" lIns="0" tIns="0" rIns="0" bIns="0" rtlCol="0"/>
            <a:lstStyle/>
            <a:p>
              <a:endParaRPr dirty="0"/>
            </a:p>
          </p:txBody>
        </p:sp>
        <p:pic>
          <p:nvPicPr>
            <p:cNvPr id="5" name="object 5"/>
            <p:cNvPicPr/>
            <p:nvPr/>
          </p:nvPicPr>
          <p:blipFill>
            <a:blip r:embed="rId3" cstate="print"/>
            <a:stretch>
              <a:fillRect/>
            </a:stretch>
          </p:blipFill>
          <p:spPr>
            <a:xfrm>
              <a:off x="4548140" y="6453630"/>
              <a:ext cx="4595859" cy="404369"/>
            </a:xfrm>
            <a:prstGeom prst="rect">
              <a:avLst/>
            </a:prstGeom>
          </p:spPr>
        </p:pic>
        <p:sp>
          <p:nvSpPr>
            <p:cNvPr id="6" name="object 6"/>
            <p:cNvSpPr/>
            <p:nvPr/>
          </p:nvSpPr>
          <p:spPr>
            <a:xfrm>
              <a:off x="4572000" y="6477490"/>
              <a:ext cx="4572000" cy="381000"/>
            </a:xfrm>
            <a:custGeom>
              <a:avLst/>
              <a:gdLst/>
              <a:ahLst/>
              <a:cxnLst/>
              <a:rect l="l" t="t" r="r" b="b"/>
              <a:pathLst>
                <a:path w="4572000" h="381000">
                  <a:moveTo>
                    <a:pt x="4571999" y="380999"/>
                  </a:moveTo>
                  <a:lnTo>
                    <a:pt x="0" y="380999"/>
                  </a:lnTo>
                  <a:lnTo>
                    <a:pt x="0" y="0"/>
                  </a:lnTo>
                  <a:lnTo>
                    <a:pt x="4571999" y="0"/>
                  </a:lnTo>
                  <a:lnTo>
                    <a:pt x="4571999" y="380999"/>
                  </a:lnTo>
                  <a:close/>
                </a:path>
              </a:pathLst>
            </a:custGeom>
            <a:solidFill>
              <a:srgbClr val="34495E"/>
            </a:solidFill>
          </p:spPr>
          <p:txBody>
            <a:bodyPr wrap="square" lIns="0" tIns="0" rIns="0" bIns="0" rtlCol="0"/>
            <a:lstStyle/>
            <a:p>
              <a:endParaRPr dirty="0"/>
            </a:p>
          </p:txBody>
        </p:sp>
        <p:pic>
          <p:nvPicPr>
            <p:cNvPr id="7" name="object 7"/>
            <p:cNvPicPr/>
            <p:nvPr/>
          </p:nvPicPr>
          <p:blipFill>
            <a:blip r:embed="rId4" cstate="print"/>
            <a:stretch>
              <a:fillRect/>
            </a:stretch>
          </p:blipFill>
          <p:spPr>
            <a:xfrm>
              <a:off x="1010187" y="1279850"/>
              <a:ext cx="7123624" cy="5183724"/>
            </a:xfrm>
            <a:prstGeom prst="rect">
              <a:avLst/>
            </a:prstGeom>
          </p:spPr>
        </p:pic>
      </p:grpSp>
      <p:sp>
        <p:nvSpPr>
          <p:cNvPr id="8" name="object 8"/>
          <p:cNvSpPr/>
          <p:nvPr/>
        </p:nvSpPr>
        <p:spPr>
          <a:xfrm>
            <a:off x="190500" y="914400"/>
            <a:ext cx="8763000" cy="0"/>
          </a:xfrm>
          <a:custGeom>
            <a:avLst/>
            <a:gdLst/>
            <a:ahLst/>
            <a:cxnLst/>
            <a:rect l="l" t="t" r="r" b="b"/>
            <a:pathLst>
              <a:path w="8763000">
                <a:moveTo>
                  <a:pt x="0" y="0"/>
                </a:moveTo>
                <a:lnTo>
                  <a:pt x="8762999" y="0"/>
                </a:lnTo>
              </a:path>
            </a:pathLst>
          </a:custGeom>
          <a:ln w="9524">
            <a:solidFill>
              <a:srgbClr val="D8D8D8"/>
            </a:solidFill>
          </a:ln>
        </p:spPr>
        <p:txBody>
          <a:bodyPr wrap="square" lIns="0" tIns="0" rIns="0" bIns="0" rtlCol="0"/>
          <a:lstStyle/>
          <a:p>
            <a:endParaRPr dirty="0"/>
          </a:p>
        </p:txBody>
      </p:sp>
      <p:sp>
        <p:nvSpPr>
          <p:cNvPr id="9" name="object 9"/>
          <p:cNvSpPr txBox="1">
            <a:spLocks noGrp="1"/>
          </p:cNvSpPr>
          <p:nvPr>
            <p:ph type="ctrTitle"/>
          </p:nvPr>
        </p:nvSpPr>
        <p:spPr>
          <a:prstGeom prst="rect">
            <a:avLst/>
          </a:prstGeom>
        </p:spPr>
        <p:txBody>
          <a:bodyPr vert="horz" wrap="square" lIns="0" tIns="12700" rIns="0" bIns="0" rtlCol="0">
            <a:spAutoFit/>
          </a:bodyPr>
          <a:lstStyle/>
          <a:p>
            <a:pPr marL="12700">
              <a:lnSpc>
                <a:spcPct val="100000"/>
              </a:lnSpc>
              <a:spcBef>
                <a:spcPts val="100"/>
              </a:spcBef>
              <a:tabLst>
                <a:tab pos="2867660" algn="l"/>
              </a:tabLst>
            </a:pPr>
            <a:r>
              <a:rPr dirty="0"/>
              <a:t>Outputs</a:t>
            </a:r>
            <a:r>
              <a:rPr spc="-175" dirty="0"/>
              <a:t> </a:t>
            </a:r>
            <a:r>
              <a:rPr spc="-25" dirty="0"/>
              <a:t>and</a:t>
            </a:r>
            <a:r>
              <a:rPr dirty="0"/>
              <a:t>	Final</a:t>
            </a:r>
            <a:r>
              <a:rPr spc="-120" dirty="0"/>
              <a:t> </a:t>
            </a:r>
            <a:r>
              <a:rPr spc="-10" dirty="0"/>
              <a:t>Results</a:t>
            </a:r>
          </a:p>
        </p:txBody>
      </p:sp>
      <p:sp>
        <p:nvSpPr>
          <p:cNvPr id="11" name="object 11"/>
          <p:cNvSpPr txBox="1">
            <a:spLocks noGrp="1"/>
          </p:cNvSpPr>
          <p:nvPr>
            <p:ph type="ftr" sz="quarter" idx="5"/>
          </p:nvPr>
        </p:nvSpPr>
        <p:spPr>
          <a:prstGeom prst="rect">
            <a:avLst/>
          </a:prstGeom>
        </p:spPr>
        <p:txBody>
          <a:bodyPr vert="horz" wrap="square" lIns="0" tIns="0" rIns="0" bIns="0" rtlCol="0">
            <a:spAutoFit/>
          </a:bodyPr>
          <a:lstStyle/>
          <a:p>
            <a:pPr marL="12700">
              <a:lnSpc>
                <a:spcPts val="1620"/>
              </a:lnSpc>
            </a:pPr>
            <a:r>
              <a:rPr spc="-10" dirty="0"/>
              <a:t>Department</a:t>
            </a:r>
            <a:r>
              <a:rPr spc="-40" dirty="0"/>
              <a:t> </a:t>
            </a:r>
            <a:r>
              <a:rPr dirty="0"/>
              <a:t>of</a:t>
            </a:r>
            <a:r>
              <a:rPr spc="-35" dirty="0"/>
              <a:t> </a:t>
            </a:r>
            <a:r>
              <a:rPr dirty="0"/>
              <a:t>Computer</a:t>
            </a:r>
            <a:r>
              <a:rPr spc="-35" dirty="0"/>
              <a:t> </a:t>
            </a:r>
            <a:r>
              <a:rPr dirty="0"/>
              <a:t>Science</a:t>
            </a:r>
            <a:r>
              <a:rPr spc="-40" dirty="0"/>
              <a:t> </a:t>
            </a:r>
            <a:r>
              <a:rPr dirty="0"/>
              <a:t>and</a:t>
            </a:r>
            <a:r>
              <a:rPr spc="-35" dirty="0"/>
              <a:t> </a:t>
            </a:r>
            <a:r>
              <a:rPr spc="-10" dirty="0"/>
              <a:t>Engineering</a:t>
            </a:r>
          </a:p>
        </p:txBody>
      </p:sp>
      <p:sp>
        <p:nvSpPr>
          <p:cNvPr id="12" name="object 12"/>
          <p:cNvSpPr txBox="1">
            <a:spLocks noGrp="1"/>
          </p:cNvSpPr>
          <p:nvPr>
            <p:ph type="dt" sz="half" idx="6"/>
          </p:nvPr>
        </p:nvSpPr>
        <p:spPr>
          <a:prstGeom prst="rect">
            <a:avLst/>
          </a:prstGeom>
        </p:spPr>
        <p:txBody>
          <a:bodyPr vert="horz" wrap="square" lIns="0" tIns="0" rIns="0" bIns="0" rtlCol="0">
            <a:spAutoFit/>
          </a:bodyPr>
          <a:lstStyle/>
          <a:p>
            <a:pPr marL="12700">
              <a:lnSpc>
                <a:spcPts val="1620"/>
              </a:lnSpc>
            </a:pPr>
            <a:r>
              <a:rPr dirty="0"/>
              <a:t>Rajalakshmi</a:t>
            </a:r>
            <a:r>
              <a:rPr spc="-65" dirty="0"/>
              <a:t> </a:t>
            </a:r>
            <a:r>
              <a:rPr dirty="0"/>
              <a:t>Engineering</a:t>
            </a:r>
            <a:r>
              <a:rPr spc="-60" dirty="0"/>
              <a:t> </a:t>
            </a:r>
            <a:r>
              <a:rPr spc="-10" dirty="0"/>
              <a:t>College</a:t>
            </a:r>
          </a:p>
        </p:txBody>
      </p:sp>
      <p:sp>
        <p:nvSpPr>
          <p:cNvPr id="13" name="object 13"/>
          <p:cNvSpPr txBox="1">
            <a:spLocks noGrp="1"/>
          </p:cNvSpPr>
          <p:nvPr>
            <p:ph type="sldNum" sz="quarter" idx="7"/>
          </p:nvPr>
        </p:nvSpPr>
        <p:spPr>
          <a:prstGeom prst="rect">
            <a:avLst/>
          </a:prstGeom>
        </p:spPr>
        <p:txBody>
          <a:bodyPr vert="horz" wrap="square" lIns="0" tIns="0" rIns="0" bIns="0" rtlCol="0">
            <a:spAutoFit/>
          </a:bodyPr>
          <a:lstStyle/>
          <a:p>
            <a:pPr marL="38100">
              <a:lnSpc>
                <a:spcPts val="1620"/>
              </a:lnSpc>
            </a:pPr>
            <a:fld id="{81D60167-4931-47E6-BA6A-407CBD079E47}" type="slidenum">
              <a:rPr spc="-25" dirty="0"/>
              <a:t>15</a:t>
            </a:fld>
            <a:endParaRPr spc="-25" dirty="0"/>
          </a:p>
        </p:txBody>
      </p:sp>
      <p:sp>
        <p:nvSpPr>
          <p:cNvPr id="10" name="object 10"/>
          <p:cNvSpPr txBox="1"/>
          <p:nvPr/>
        </p:nvSpPr>
        <p:spPr>
          <a:xfrm>
            <a:off x="263525" y="1007872"/>
            <a:ext cx="1475105" cy="269240"/>
          </a:xfrm>
          <a:prstGeom prst="rect">
            <a:avLst/>
          </a:prstGeom>
        </p:spPr>
        <p:txBody>
          <a:bodyPr vert="horz" wrap="square" lIns="0" tIns="12700" rIns="0" bIns="0" rtlCol="0">
            <a:spAutoFit/>
          </a:bodyPr>
          <a:lstStyle/>
          <a:p>
            <a:pPr marL="12700">
              <a:lnSpc>
                <a:spcPct val="100000"/>
              </a:lnSpc>
              <a:spcBef>
                <a:spcPts val="100"/>
              </a:spcBef>
            </a:pPr>
            <a:r>
              <a:rPr sz="1600" b="1" dirty="0">
                <a:latin typeface="Times New Roman"/>
                <a:cs typeface="Times New Roman"/>
              </a:rPr>
              <a:t>Sample</a:t>
            </a:r>
            <a:r>
              <a:rPr sz="1600" b="1" spc="-85" dirty="0">
                <a:latin typeface="Times New Roman"/>
                <a:cs typeface="Times New Roman"/>
              </a:rPr>
              <a:t> </a:t>
            </a:r>
            <a:r>
              <a:rPr sz="1600" b="1" spc="-10" dirty="0">
                <a:latin typeface="Times New Roman"/>
                <a:cs typeface="Times New Roman"/>
              </a:rPr>
              <a:t>Resume:</a:t>
            </a:r>
            <a:endParaRPr sz="1600" dirty="0">
              <a:latin typeface="Times New Roman"/>
              <a:cs typeface="Times New Roman"/>
            </a:endParaRPr>
          </a:p>
        </p:txBody>
      </p:sp>
      <p:pic>
        <p:nvPicPr>
          <p:cNvPr id="15" name="Picture 14">
            <a:extLst>
              <a:ext uri="{FF2B5EF4-FFF2-40B4-BE49-F238E27FC236}">
                <a16:creationId xmlns:a16="http://schemas.microsoft.com/office/drawing/2014/main" id="{1020289D-E7CF-A2E8-75F1-E3CA1E0F3EB1}"/>
              </a:ext>
            </a:extLst>
          </p:cNvPr>
          <p:cNvPicPr>
            <a:picLocks noChangeAspect="1"/>
          </p:cNvPicPr>
          <p:nvPr/>
        </p:nvPicPr>
        <p:blipFill>
          <a:blip r:embed="rId5"/>
          <a:stretch>
            <a:fillRect/>
          </a:stretch>
        </p:blipFill>
        <p:spPr>
          <a:xfrm>
            <a:off x="71390" y="1044810"/>
            <a:ext cx="8953500" cy="5179221"/>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ctrTitle"/>
          </p:nvPr>
        </p:nvSpPr>
        <p:spPr>
          <a:prstGeom prst="rect">
            <a:avLst/>
          </a:prstGeom>
        </p:spPr>
        <p:txBody>
          <a:bodyPr vert="horz" wrap="square" lIns="0" tIns="12700" rIns="0" bIns="0" rtlCol="0">
            <a:spAutoFit/>
          </a:bodyPr>
          <a:lstStyle/>
          <a:p>
            <a:pPr marL="12700">
              <a:lnSpc>
                <a:spcPct val="100000"/>
              </a:lnSpc>
              <a:spcBef>
                <a:spcPts val="100"/>
              </a:spcBef>
              <a:tabLst>
                <a:tab pos="2867660" algn="l"/>
              </a:tabLst>
            </a:pPr>
            <a:r>
              <a:rPr dirty="0"/>
              <a:t>Outputs</a:t>
            </a:r>
            <a:r>
              <a:rPr spc="-175" dirty="0"/>
              <a:t> </a:t>
            </a:r>
            <a:r>
              <a:rPr spc="-25" dirty="0"/>
              <a:t>and</a:t>
            </a:r>
            <a:r>
              <a:rPr dirty="0"/>
              <a:t>	Final</a:t>
            </a:r>
            <a:r>
              <a:rPr spc="-120" dirty="0"/>
              <a:t> </a:t>
            </a:r>
            <a:r>
              <a:rPr spc="-10" dirty="0"/>
              <a:t>Results</a:t>
            </a:r>
          </a:p>
        </p:txBody>
      </p:sp>
      <p:sp>
        <p:nvSpPr>
          <p:cNvPr id="5" name="object 5"/>
          <p:cNvSpPr txBox="1">
            <a:spLocks noGrp="1"/>
          </p:cNvSpPr>
          <p:nvPr>
            <p:ph type="ftr" sz="quarter" idx="5"/>
          </p:nvPr>
        </p:nvSpPr>
        <p:spPr>
          <a:prstGeom prst="rect">
            <a:avLst/>
          </a:prstGeom>
        </p:spPr>
        <p:txBody>
          <a:bodyPr vert="horz" wrap="square" lIns="0" tIns="0" rIns="0" bIns="0" rtlCol="0">
            <a:spAutoFit/>
          </a:bodyPr>
          <a:lstStyle/>
          <a:p>
            <a:pPr marL="12700">
              <a:lnSpc>
                <a:spcPts val="1620"/>
              </a:lnSpc>
            </a:pPr>
            <a:r>
              <a:rPr spc="-10" dirty="0"/>
              <a:t>Department</a:t>
            </a:r>
            <a:r>
              <a:rPr spc="-40" dirty="0"/>
              <a:t> </a:t>
            </a:r>
            <a:r>
              <a:rPr dirty="0"/>
              <a:t>of</a:t>
            </a:r>
            <a:r>
              <a:rPr spc="-35" dirty="0"/>
              <a:t> </a:t>
            </a:r>
            <a:r>
              <a:rPr dirty="0"/>
              <a:t>Computer</a:t>
            </a:r>
            <a:r>
              <a:rPr spc="-35" dirty="0"/>
              <a:t> </a:t>
            </a:r>
            <a:r>
              <a:rPr dirty="0"/>
              <a:t>Science</a:t>
            </a:r>
            <a:r>
              <a:rPr spc="-40" dirty="0"/>
              <a:t> </a:t>
            </a:r>
            <a:r>
              <a:rPr dirty="0"/>
              <a:t>and</a:t>
            </a:r>
            <a:r>
              <a:rPr spc="-35" dirty="0"/>
              <a:t> </a:t>
            </a:r>
            <a:r>
              <a:rPr spc="-10" dirty="0"/>
              <a:t>Engineering</a:t>
            </a:r>
          </a:p>
        </p:txBody>
      </p:sp>
      <p:sp>
        <p:nvSpPr>
          <p:cNvPr id="6" name="object 6"/>
          <p:cNvSpPr txBox="1">
            <a:spLocks noGrp="1"/>
          </p:cNvSpPr>
          <p:nvPr>
            <p:ph type="dt" sz="half" idx="6"/>
          </p:nvPr>
        </p:nvSpPr>
        <p:spPr>
          <a:prstGeom prst="rect">
            <a:avLst/>
          </a:prstGeom>
        </p:spPr>
        <p:txBody>
          <a:bodyPr vert="horz" wrap="square" lIns="0" tIns="0" rIns="0" bIns="0" rtlCol="0">
            <a:spAutoFit/>
          </a:bodyPr>
          <a:lstStyle/>
          <a:p>
            <a:pPr marL="12700">
              <a:lnSpc>
                <a:spcPts val="1620"/>
              </a:lnSpc>
            </a:pPr>
            <a:r>
              <a:rPr dirty="0"/>
              <a:t>Rajalakshmi</a:t>
            </a:r>
            <a:r>
              <a:rPr spc="-65" dirty="0"/>
              <a:t> </a:t>
            </a:r>
            <a:r>
              <a:rPr dirty="0"/>
              <a:t>Engineering</a:t>
            </a:r>
            <a:r>
              <a:rPr spc="-60" dirty="0"/>
              <a:t> </a:t>
            </a:r>
            <a:r>
              <a:rPr spc="-10" dirty="0"/>
              <a:t>College</a:t>
            </a:r>
          </a:p>
        </p:txBody>
      </p:sp>
      <p:sp>
        <p:nvSpPr>
          <p:cNvPr id="7" name="object 7"/>
          <p:cNvSpPr txBox="1">
            <a:spLocks noGrp="1"/>
          </p:cNvSpPr>
          <p:nvPr>
            <p:ph type="sldNum" sz="quarter" idx="7"/>
          </p:nvPr>
        </p:nvSpPr>
        <p:spPr>
          <a:prstGeom prst="rect">
            <a:avLst/>
          </a:prstGeom>
        </p:spPr>
        <p:txBody>
          <a:bodyPr vert="horz" wrap="square" lIns="0" tIns="0" rIns="0" bIns="0" rtlCol="0">
            <a:spAutoFit/>
          </a:bodyPr>
          <a:lstStyle/>
          <a:p>
            <a:pPr marL="38100">
              <a:lnSpc>
                <a:spcPts val="1620"/>
              </a:lnSpc>
            </a:pPr>
            <a:fld id="{81D60167-4931-47E6-BA6A-407CBD079E47}" type="slidenum">
              <a:rPr spc="-25" dirty="0"/>
              <a:t>16</a:t>
            </a:fld>
            <a:endParaRPr spc="-25" dirty="0"/>
          </a:p>
        </p:txBody>
      </p:sp>
      <p:pic>
        <p:nvPicPr>
          <p:cNvPr id="9" name="Picture 8">
            <a:extLst>
              <a:ext uri="{FF2B5EF4-FFF2-40B4-BE49-F238E27FC236}">
                <a16:creationId xmlns:a16="http://schemas.microsoft.com/office/drawing/2014/main" id="{CD3FF376-97BA-4FBA-84EE-7C058427AF97}"/>
              </a:ext>
            </a:extLst>
          </p:cNvPr>
          <p:cNvPicPr>
            <a:picLocks noChangeAspect="1"/>
          </p:cNvPicPr>
          <p:nvPr/>
        </p:nvPicPr>
        <p:blipFill>
          <a:blip r:embed="rId2"/>
          <a:stretch>
            <a:fillRect/>
          </a:stretch>
        </p:blipFill>
        <p:spPr>
          <a:xfrm>
            <a:off x="0" y="1613077"/>
            <a:ext cx="9144000" cy="4185339"/>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700" rIns="0" bIns="0" rtlCol="0">
            <a:spAutoFit/>
          </a:bodyPr>
          <a:lstStyle/>
          <a:p>
            <a:pPr marL="12700">
              <a:lnSpc>
                <a:spcPct val="100000"/>
              </a:lnSpc>
              <a:spcBef>
                <a:spcPts val="100"/>
              </a:spcBef>
              <a:tabLst>
                <a:tab pos="2697480" algn="l"/>
                <a:tab pos="3644265" algn="l"/>
              </a:tabLst>
            </a:pPr>
            <a:r>
              <a:rPr spc="-10" dirty="0"/>
              <a:t>Conclusion</a:t>
            </a:r>
            <a:r>
              <a:rPr dirty="0"/>
              <a:t>	</a:t>
            </a:r>
            <a:r>
              <a:rPr spc="-25" dirty="0"/>
              <a:t>and</a:t>
            </a:r>
            <a:r>
              <a:rPr dirty="0"/>
              <a:t>	Future</a:t>
            </a:r>
            <a:r>
              <a:rPr spc="-30" dirty="0"/>
              <a:t> </a:t>
            </a:r>
            <a:r>
              <a:rPr spc="-10" dirty="0"/>
              <a:t>Enhancements</a:t>
            </a:r>
          </a:p>
        </p:txBody>
      </p:sp>
      <p:sp>
        <p:nvSpPr>
          <p:cNvPr id="4" name="object 4"/>
          <p:cNvSpPr txBox="1">
            <a:spLocks noGrp="1"/>
          </p:cNvSpPr>
          <p:nvPr>
            <p:ph type="ftr" sz="quarter" idx="5"/>
          </p:nvPr>
        </p:nvSpPr>
        <p:spPr>
          <a:prstGeom prst="rect">
            <a:avLst/>
          </a:prstGeom>
        </p:spPr>
        <p:txBody>
          <a:bodyPr vert="horz" wrap="square" lIns="0" tIns="0" rIns="0" bIns="0" rtlCol="0">
            <a:spAutoFit/>
          </a:bodyPr>
          <a:lstStyle/>
          <a:p>
            <a:pPr marL="12700">
              <a:lnSpc>
                <a:spcPts val="1620"/>
              </a:lnSpc>
            </a:pPr>
            <a:r>
              <a:rPr spc="-10" dirty="0"/>
              <a:t>Department</a:t>
            </a:r>
            <a:r>
              <a:rPr spc="-40" dirty="0"/>
              <a:t> </a:t>
            </a:r>
            <a:r>
              <a:rPr dirty="0"/>
              <a:t>of</a:t>
            </a:r>
            <a:r>
              <a:rPr spc="-35" dirty="0"/>
              <a:t> </a:t>
            </a:r>
            <a:r>
              <a:rPr dirty="0"/>
              <a:t>Computer</a:t>
            </a:r>
            <a:r>
              <a:rPr spc="-35" dirty="0"/>
              <a:t> </a:t>
            </a:r>
            <a:r>
              <a:rPr dirty="0"/>
              <a:t>Science</a:t>
            </a:r>
            <a:r>
              <a:rPr spc="-40" dirty="0"/>
              <a:t> </a:t>
            </a:r>
            <a:r>
              <a:rPr dirty="0"/>
              <a:t>and</a:t>
            </a:r>
            <a:r>
              <a:rPr spc="-35" dirty="0"/>
              <a:t> </a:t>
            </a:r>
            <a:r>
              <a:rPr spc="-10" dirty="0"/>
              <a:t>Engineering</a:t>
            </a:r>
          </a:p>
        </p:txBody>
      </p:sp>
      <p:sp>
        <p:nvSpPr>
          <p:cNvPr id="5" name="object 5"/>
          <p:cNvSpPr txBox="1">
            <a:spLocks noGrp="1"/>
          </p:cNvSpPr>
          <p:nvPr>
            <p:ph type="dt" sz="half" idx="6"/>
          </p:nvPr>
        </p:nvSpPr>
        <p:spPr>
          <a:prstGeom prst="rect">
            <a:avLst/>
          </a:prstGeom>
        </p:spPr>
        <p:txBody>
          <a:bodyPr vert="horz" wrap="square" lIns="0" tIns="0" rIns="0" bIns="0" rtlCol="0">
            <a:spAutoFit/>
          </a:bodyPr>
          <a:lstStyle/>
          <a:p>
            <a:pPr marL="12700">
              <a:lnSpc>
                <a:spcPts val="1620"/>
              </a:lnSpc>
            </a:pPr>
            <a:r>
              <a:rPr dirty="0"/>
              <a:t>Rajalakshmi</a:t>
            </a:r>
            <a:r>
              <a:rPr spc="-65" dirty="0"/>
              <a:t> </a:t>
            </a:r>
            <a:r>
              <a:rPr dirty="0"/>
              <a:t>Engineering</a:t>
            </a:r>
            <a:r>
              <a:rPr spc="-60" dirty="0"/>
              <a:t> </a:t>
            </a:r>
            <a:r>
              <a:rPr spc="-10" dirty="0"/>
              <a:t>College</a:t>
            </a:r>
          </a:p>
        </p:txBody>
      </p:sp>
      <p:sp>
        <p:nvSpPr>
          <p:cNvPr id="6" name="object 6"/>
          <p:cNvSpPr txBox="1">
            <a:spLocks noGrp="1"/>
          </p:cNvSpPr>
          <p:nvPr>
            <p:ph type="sldNum" sz="quarter" idx="7"/>
          </p:nvPr>
        </p:nvSpPr>
        <p:spPr>
          <a:prstGeom prst="rect">
            <a:avLst/>
          </a:prstGeom>
        </p:spPr>
        <p:txBody>
          <a:bodyPr vert="horz" wrap="square" lIns="0" tIns="0" rIns="0" bIns="0" rtlCol="0">
            <a:spAutoFit/>
          </a:bodyPr>
          <a:lstStyle/>
          <a:p>
            <a:pPr marL="38100">
              <a:lnSpc>
                <a:spcPts val="1620"/>
              </a:lnSpc>
            </a:pPr>
            <a:fld id="{81D60167-4931-47E6-BA6A-407CBD079E47}" type="slidenum">
              <a:rPr spc="-25" dirty="0"/>
              <a:t>17</a:t>
            </a:fld>
            <a:endParaRPr spc="-25" dirty="0"/>
          </a:p>
        </p:txBody>
      </p:sp>
      <p:sp>
        <p:nvSpPr>
          <p:cNvPr id="3" name="object 3"/>
          <p:cNvSpPr txBox="1"/>
          <p:nvPr/>
        </p:nvSpPr>
        <p:spPr>
          <a:xfrm>
            <a:off x="161925" y="685800"/>
            <a:ext cx="8612505" cy="5831340"/>
          </a:xfrm>
          <a:prstGeom prst="rect">
            <a:avLst/>
          </a:prstGeom>
        </p:spPr>
        <p:txBody>
          <a:bodyPr vert="horz" wrap="square" lIns="0" tIns="12700" rIns="0" bIns="0" rtlCol="0">
            <a:spAutoFit/>
          </a:bodyPr>
          <a:lstStyle/>
          <a:p>
            <a:pPr marL="12700" marR="5080" algn="just">
              <a:lnSpc>
                <a:spcPct val="150000"/>
              </a:lnSpc>
              <a:spcBef>
                <a:spcPts val="100"/>
              </a:spcBef>
            </a:pPr>
            <a:r>
              <a:rPr lang="en-US" sz="1800" dirty="0">
                <a:latin typeface="Times New Roman"/>
                <a:cs typeface="Times New Roman"/>
              </a:rPr>
              <a:t>In conclusion, the Heritage Hub project is dedicated to preserving and celebrating endangered indigenous heritage through a comprehensive digital platform. By fostering cross-generational dialogue and leveraging innovative technologies, it bridges traditional wisdom with modern advancements. Grounded in collaboration and inclusivity, the project respects indigenous rights and autonomy while evolving to meet community needs. Ultimately, Heritage Hub aims to leave a lasting legacy that enriches global cultural diversity and fosters mutual respect and understanding.</a:t>
            </a:r>
          </a:p>
          <a:p>
            <a:pPr marL="12700" marR="5080" algn="just">
              <a:lnSpc>
                <a:spcPct val="150000"/>
              </a:lnSpc>
              <a:spcBef>
                <a:spcPts val="100"/>
              </a:spcBef>
            </a:pPr>
            <a:endParaRPr lang="en-US" dirty="0">
              <a:latin typeface="Times New Roman"/>
              <a:cs typeface="Times New Roman"/>
            </a:endParaRPr>
          </a:p>
          <a:p>
            <a:pPr marL="12700" marR="5080" algn="just">
              <a:lnSpc>
                <a:spcPct val="150000"/>
              </a:lnSpc>
              <a:spcBef>
                <a:spcPts val="100"/>
              </a:spcBef>
            </a:pPr>
            <a:r>
              <a:rPr lang="en-US" sz="1800" dirty="0">
                <a:latin typeface="Times New Roman"/>
                <a:cs typeface="Times New Roman"/>
              </a:rPr>
              <a:t>Future Enhancement</a:t>
            </a:r>
          </a:p>
          <a:p>
            <a:pPr marL="12700" marR="5080" algn="just">
              <a:lnSpc>
                <a:spcPct val="150000"/>
              </a:lnSpc>
              <a:spcBef>
                <a:spcPts val="100"/>
              </a:spcBef>
            </a:pPr>
            <a:r>
              <a:rPr lang="en-US" sz="1800" dirty="0">
                <a:latin typeface="Times New Roman"/>
                <a:cs typeface="Times New Roman"/>
              </a:rPr>
              <a:t>1. Utilize VR technology to digitally preserve and recreate endangered heritage sites or cultural practices that are at risk of being lost, allowing users to experience them in a virtual environment and ensuring their documentation for future generations.</a:t>
            </a:r>
          </a:p>
          <a:p>
            <a:pPr marL="12700" marR="5080" algn="just">
              <a:lnSpc>
                <a:spcPct val="150000"/>
              </a:lnSpc>
              <a:spcBef>
                <a:spcPts val="100"/>
              </a:spcBef>
            </a:pPr>
            <a:r>
              <a:rPr lang="en-US" dirty="0">
                <a:latin typeface="Times New Roman"/>
                <a:cs typeface="Times New Roman"/>
              </a:rPr>
              <a:t>2. </a:t>
            </a:r>
            <a:r>
              <a:rPr lang="en-US" sz="1800" dirty="0">
                <a:latin typeface="Times New Roman"/>
                <a:cs typeface="Times New Roman"/>
              </a:rPr>
              <a:t>Incorporate gamification, quizzes, and multimedia content for engaging educational experiences.</a:t>
            </a:r>
            <a:endParaRPr sz="1800" dirty="0">
              <a:latin typeface="Times New Roman"/>
              <a:cs typeface="Times New Roman"/>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950869" y="2351282"/>
            <a:ext cx="5377815" cy="1488440"/>
          </a:xfrm>
          <a:prstGeom prst="rect">
            <a:avLst/>
          </a:prstGeom>
        </p:spPr>
        <p:txBody>
          <a:bodyPr vert="horz" wrap="square" lIns="0" tIns="12700" rIns="0" bIns="0" rtlCol="0">
            <a:spAutoFit/>
          </a:bodyPr>
          <a:lstStyle/>
          <a:p>
            <a:pPr marL="12700">
              <a:lnSpc>
                <a:spcPct val="100000"/>
              </a:lnSpc>
              <a:spcBef>
                <a:spcPts val="100"/>
              </a:spcBef>
            </a:pPr>
            <a:r>
              <a:rPr sz="9600" dirty="0"/>
              <a:t>Thank</a:t>
            </a:r>
            <a:r>
              <a:rPr sz="9600" spc="-360" dirty="0"/>
              <a:t> </a:t>
            </a:r>
            <a:r>
              <a:rPr sz="9600" spc="-1019" dirty="0"/>
              <a:t>Y</a:t>
            </a:r>
            <a:r>
              <a:rPr sz="9600" spc="-45" dirty="0"/>
              <a:t>ou</a:t>
            </a:r>
            <a:endParaRPr sz="96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700" rIns="0" bIns="0" rtlCol="0">
            <a:spAutoFit/>
          </a:bodyPr>
          <a:lstStyle/>
          <a:p>
            <a:pPr marL="12700">
              <a:lnSpc>
                <a:spcPct val="100000"/>
              </a:lnSpc>
              <a:spcBef>
                <a:spcPts val="100"/>
              </a:spcBef>
            </a:pPr>
            <a:r>
              <a:rPr dirty="0"/>
              <a:t>Problem</a:t>
            </a:r>
            <a:r>
              <a:rPr spc="-185" dirty="0"/>
              <a:t> </a:t>
            </a:r>
            <a:r>
              <a:rPr spc="-10" dirty="0"/>
              <a:t>Statement</a:t>
            </a:r>
          </a:p>
        </p:txBody>
      </p:sp>
      <p:sp>
        <p:nvSpPr>
          <p:cNvPr id="4" name="object 4"/>
          <p:cNvSpPr txBox="1">
            <a:spLocks noGrp="1"/>
          </p:cNvSpPr>
          <p:nvPr>
            <p:ph type="ftr" sz="quarter" idx="5"/>
          </p:nvPr>
        </p:nvSpPr>
        <p:spPr>
          <a:prstGeom prst="rect">
            <a:avLst/>
          </a:prstGeom>
        </p:spPr>
        <p:txBody>
          <a:bodyPr vert="horz" wrap="square" lIns="0" tIns="0" rIns="0" bIns="0" rtlCol="0">
            <a:spAutoFit/>
          </a:bodyPr>
          <a:lstStyle/>
          <a:p>
            <a:pPr marL="12700">
              <a:lnSpc>
                <a:spcPts val="1620"/>
              </a:lnSpc>
            </a:pPr>
            <a:r>
              <a:rPr spc="-10" dirty="0"/>
              <a:t>Department</a:t>
            </a:r>
            <a:r>
              <a:rPr spc="-40" dirty="0"/>
              <a:t> </a:t>
            </a:r>
            <a:r>
              <a:rPr dirty="0"/>
              <a:t>of</a:t>
            </a:r>
            <a:r>
              <a:rPr spc="-35" dirty="0"/>
              <a:t> </a:t>
            </a:r>
            <a:r>
              <a:rPr dirty="0"/>
              <a:t>Computer</a:t>
            </a:r>
            <a:r>
              <a:rPr spc="-35" dirty="0"/>
              <a:t> </a:t>
            </a:r>
            <a:r>
              <a:rPr dirty="0"/>
              <a:t>Science</a:t>
            </a:r>
            <a:r>
              <a:rPr spc="-40" dirty="0"/>
              <a:t> </a:t>
            </a:r>
            <a:r>
              <a:rPr dirty="0"/>
              <a:t>and</a:t>
            </a:r>
            <a:r>
              <a:rPr spc="-35" dirty="0"/>
              <a:t> </a:t>
            </a:r>
            <a:r>
              <a:rPr spc="-10" dirty="0"/>
              <a:t>Engineering</a:t>
            </a:r>
          </a:p>
        </p:txBody>
      </p:sp>
      <p:sp>
        <p:nvSpPr>
          <p:cNvPr id="5" name="object 5"/>
          <p:cNvSpPr txBox="1">
            <a:spLocks noGrp="1"/>
          </p:cNvSpPr>
          <p:nvPr>
            <p:ph type="dt" sz="half" idx="6"/>
          </p:nvPr>
        </p:nvSpPr>
        <p:spPr>
          <a:prstGeom prst="rect">
            <a:avLst/>
          </a:prstGeom>
        </p:spPr>
        <p:txBody>
          <a:bodyPr vert="horz" wrap="square" lIns="0" tIns="0" rIns="0" bIns="0" rtlCol="0">
            <a:spAutoFit/>
          </a:bodyPr>
          <a:lstStyle/>
          <a:p>
            <a:pPr marL="64135">
              <a:lnSpc>
                <a:spcPts val="1620"/>
              </a:lnSpc>
            </a:pPr>
            <a:r>
              <a:rPr dirty="0"/>
              <a:t>Rajalakshmi</a:t>
            </a:r>
            <a:r>
              <a:rPr spc="-65" dirty="0"/>
              <a:t> </a:t>
            </a:r>
            <a:r>
              <a:rPr dirty="0"/>
              <a:t>Engineering</a:t>
            </a:r>
            <a:r>
              <a:rPr spc="-60" dirty="0"/>
              <a:t> </a:t>
            </a:r>
            <a:r>
              <a:rPr spc="-10" dirty="0"/>
              <a:t>College</a:t>
            </a:r>
          </a:p>
        </p:txBody>
      </p:sp>
      <p:sp>
        <p:nvSpPr>
          <p:cNvPr id="6" name="object 6"/>
          <p:cNvSpPr txBox="1">
            <a:spLocks noGrp="1"/>
          </p:cNvSpPr>
          <p:nvPr>
            <p:ph type="sldNum" sz="quarter" idx="7"/>
          </p:nvPr>
        </p:nvSpPr>
        <p:spPr>
          <a:prstGeom prst="rect">
            <a:avLst/>
          </a:prstGeom>
        </p:spPr>
        <p:txBody>
          <a:bodyPr vert="horz" wrap="square" lIns="0" tIns="0" rIns="0" bIns="0" rtlCol="0">
            <a:spAutoFit/>
          </a:bodyPr>
          <a:lstStyle/>
          <a:p>
            <a:pPr marL="89535">
              <a:lnSpc>
                <a:spcPts val="1620"/>
              </a:lnSpc>
            </a:pPr>
            <a:fld id="{81D60167-4931-47E6-BA6A-407CBD079E47}" type="slidenum">
              <a:rPr spc="-50" dirty="0"/>
              <a:t>2</a:t>
            </a:fld>
            <a:endParaRPr spc="-50" dirty="0"/>
          </a:p>
        </p:txBody>
      </p:sp>
      <p:sp>
        <p:nvSpPr>
          <p:cNvPr id="3" name="object 3"/>
          <p:cNvSpPr txBox="1"/>
          <p:nvPr/>
        </p:nvSpPr>
        <p:spPr>
          <a:xfrm>
            <a:off x="263525" y="885952"/>
            <a:ext cx="8651875" cy="5041765"/>
          </a:xfrm>
          <a:prstGeom prst="rect">
            <a:avLst/>
          </a:prstGeom>
        </p:spPr>
        <p:txBody>
          <a:bodyPr vert="horz" wrap="square" lIns="0" tIns="12700" rIns="0" bIns="0" rtlCol="0">
            <a:spAutoFit/>
          </a:bodyPr>
          <a:lstStyle/>
          <a:p>
            <a:pPr marL="12700" marR="5080" algn="just">
              <a:lnSpc>
                <a:spcPct val="150000"/>
              </a:lnSpc>
              <a:spcBef>
                <a:spcPts val="100"/>
              </a:spcBef>
            </a:pPr>
            <a:r>
              <a:rPr lang="en-US" sz="2000" b="0" i="0" dirty="0">
                <a:solidFill>
                  <a:srgbClr val="0D0D0D"/>
                </a:solidFill>
                <a:effectLst/>
                <a:highlight>
                  <a:srgbClr val="FFFFFF"/>
                </a:highlight>
                <a:latin typeface="Times New Roman" panose="02020603050405020304" pitchFamily="18" charset="0"/>
                <a:cs typeface="Times New Roman" panose="02020603050405020304" pitchFamily="18" charset="0"/>
              </a:rPr>
              <a:t>The rich cultural heritage of Tamil Nadu, encompassing languages, rituals, artifacts, and traditional knowledge, is threatened by modernization and insufficient preservation efforts. Current methods often lack comprehensive documentation, authenticity, and effective community engagement, leading to incomplete representations and a disconnect between generations. There is an urgent need for a digital platform that provides an authentic and comprehensive repository of Tamil Nadu's cultural heritage, facilitating cross-generational dialogue and fostering appreciation and revitalization of its diverse elements. Leveraging advanced technologies like interactive multimedia and virtual exhibitions, this platform can offer immersive experiences, ensuring the accurate preservation and celebration of Tamil Nadu's cultural legacy for future generations.</a:t>
            </a:r>
            <a:endParaRPr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700" rIns="0" bIns="0" rtlCol="0">
            <a:spAutoFit/>
          </a:bodyPr>
          <a:lstStyle/>
          <a:p>
            <a:pPr marL="12700">
              <a:lnSpc>
                <a:spcPct val="100000"/>
              </a:lnSpc>
              <a:spcBef>
                <a:spcPts val="100"/>
              </a:spcBef>
            </a:pPr>
            <a:r>
              <a:rPr spc="-10" dirty="0"/>
              <a:t>Abstract</a:t>
            </a:r>
          </a:p>
        </p:txBody>
      </p:sp>
      <p:sp>
        <p:nvSpPr>
          <p:cNvPr id="4" name="object 4"/>
          <p:cNvSpPr txBox="1">
            <a:spLocks noGrp="1"/>
          </p:cNvSpPr>
          <p:nvPr>
            <p:ph type="ftr" sz="quarter" idx="5"/>
          </p:nvPr>
        </p:nvSpPr>
        <p:spPr>
          <a:prstGeom prst="rect">
            <a:avLst/>
          </a:prstGeom>
        </p:spPr>
        <p:txBody>
          <a:bodyPr vert="horz" wrap="square" lIns="0" tIns="0" rIns="0" bIns="0" rtlCol="0">
            <a:spAutoFit/>
          </a:bodyPr>
          <a:lstStyle/>
          <a:p>
            <a:pPr marL="12700">
              <a:lnSpc>
                <a:spcPts val="1620"/>
              </a:lnSpc>
            </a:pPr>
            <a:r>
              <a:rPr spc="-10" dirty="0"/>
              <a:t>Department</a:t>
            </a:r>
            <a:r>
              <a:rPr spc="-40" dirty="0"/>
              <a:t> </a:t>
            </a:r>
            <a:r>
              <a:rPr dirty="0"/>
              <a:t>of</a:t>
            </a:r>
            <a:r>
              <a:rPr spc="-35" dirty="0"/>
              <a:t> </a:t>
            </a:r>
            <a:r>
              <a:rPr dirty="0"/>
              <a:t>Computer</a:t>
            </a:r>
            <a:r>
              <a:rPr spc="-35" dirty="0"/>
              <a:t> </a:t>
            </a:r>
            <a:r>
              <a:rPr dirty="0"/>
              <a:t>Science</a:t>
            </a:r>
            <a:r>
              <a:rPr spc="-40" dirty="0"/>
              <a:t> </a:t>
            </a:r>
            <a:r>
              <a:rPr dirty="0"/>
              <a:t>and</a:t>
            </a:r>
            <a:r>
              <a:rPr spc="-35" dirty="0"/>
              <a:t> </a:t>
            </a:r>
            <a:r>
              <a:rPr spc="-10" dirty="0"/>
              <a:t>Engineering</a:t>
            </a:r>
          </a:p>
        </p:txBody>
      </p:sp>
      <p:sp>
        <p:nvSpPr>
          <p:cNvPr id="5" name="object 5"/>
          <p:cNvSpPr txBox="1">
            <a:spLocks noGrp="1"/>
          </p:cNvSpPr>
          <p:nvPr>
            <p:ph type="dt" sz="half" idx="6"/>
          </p:nvPr>
        </p:nvSpPr>
        <p:spPr>
          <a:prstGeom prst="rect">
            <a:avLst/>
          </a:prstGeom>
        </p:spPr>
        <p:txBody>
          <a:bodyPr vert="horz" wrap="square" lIns="0" tIns="0" rIns="0" bIns="0" rtlCol="0">
            <a:spAutoFit/>
          </a:bodyPr>
          <a:lstStyle/>
          <a:p>
            <a:pPr marL="64135">
              <a:lnSpc>
                <a:spcPts val="1620"/>
              </a:lnSpc>
            </a:pPr>
            <a:r>
              <a:rPr dirty="0"/>
              <a:t>Rajalakshmi</a:t>
            </a:r>
            <a:r>
              <a:rPr spc="-65" dirty="0"/>
              <a:t> </a:t>
            </a:r>
            <a:r>
              <a:rPr dirty="0"/>
              <a:t>Engineering</a:t>
            </a:r>
            <a:r>
              <a:rPr spc="-60" dirty="0"/>
              <a:t> </a:t>
            </a:r>
            <a:r>
              <a:rPr spc="-10" dirty="0"/>
              <a:t>College</a:t>
            </a:r>
          </a:p>
        </p:txBody>
      </p:sp>
      <p:sp>
        <p:nvSpPr>
          <p:cNvPr id="6" name="object 6"/>
          <p:cNvSpPr txBox="1">
            <a:spLocks noGrp="1"/>
          </p:cNvSpPr>
          <p:nvPr>
            <p:ph type="sldNum" sz="quarter" idx="7"/>
          </p:nvPr>
        </p:nvSpPr>
        <p:spPr>
          <a:prstGeom prst="rect">
            <a:avLst/>
          </a:prstGeom>
        </p:spPr>
        <p:txBody>
          <a:bodyPr vert="horz" wrap="square" lIns="0" tIns="0" rIns="0" bIns="0" rtlCol="0">
            <a:spAutoFit/>
          </a:bodyPr>
          <a:lstStyle/>
          <a:p>
            <a:pPr marL="89535">
              <a:lnSpc>
                <a:spcPts val="1620"/>
              </a:lnSpc>
            </a:pPr>
            <a:fld id="{81D60167-4931-47E6-BA6A-407CBD079E47}" type="slidenum">
              <a:rPr spc="-50" dirty="0"/>
              <a:t>3</a:t>
            </a:fld>
            <a:endParaRPr spc="-50" dirty="0"/>
          </a:p>
        </p:txBody>
      </p:sp>
      <p:sp>
        <p:nvSpPr>
          <p:cNvPr id="3" name="object 3"/>
          <p:cNvSpPr txBox="1"/>
          <p:nvPr/>
        </p:nvSpPr>
        <p:spPr>
          <a:xfrm>
            <a:off x="263525" y="1007364"/>
            <a:ext cx="8651875" cy="5458995"/>
          </a:xfrm>
          <a:prstGeom prst="rect">
            <a:avLst/>
          </a:prstGeom>
        </p:spPr>
        <p:txBody>
          <a:bodyPr vert="horz" wrap="square" lIns="0" tIns="12700" rIns="0" bIns="0" rtlCol="0">
            <a:spAutoFit/>
          </a:bodyPr>
          <a:lstStyle/>
          <a:p>
            <a:pPr marL="12700" algn="just">
              <a:lnSpc>
                <a:spcPct val="200000"/>
              </a:lnSpc>
              <a:spcBef>
                <a:spcPts val="100"/>
              </a:spcBef>
            </a:pPr>
            <a:r>
              <a:rPr lang="en-US" sz="2000" dirty="0">
                <a:latin typeface="Times New Roman"/>
                <a:cs typeface="Times New Roman"/>
              </a:rPr>
              <a:t>Heritage Hub is a digital platform dedicated to saving and sharing endangered indigenous cultures. It helps different generations connect and keeps diverse traditions alive using modern technology. Heritage Hub collects and preserves indigenous knowledge, artifacts, languages, rituals, and traditions from around the world. By working with indigenous communities, experts, and scholars, it ensures the information is accurate and genuine. The platform features interactive multimedia and virtual exhibits, offering engaging and educational experiences for users of all ages. Heritage Hub is a vital resource for exploring, learning about, and celebrating indigenous heritage, ensuring it is cherished for future generations.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63525" y="139980"/>
            <a:ext cx="3670935" cy="695960"/>
          </a:xfrm>
          <a:prstGeom prst="rect">
            <a:avLst/>
          </a:prstGeom>
        </p:spPr>
        <p:txBody>
          <a:bodyPr vert="horz" wrap="square" lIns="0" tIns="12700" rIns="0" bIns="0" rtlCol="0">
            <a:spAutoFit/>
          </a:bodyPr>
          <a:lstStyle/>
          <a:p>
            <a:pPr marL="12700">
              <a:lnSpc>
                <a:spcPct val="100000"/>
              </a:lnSpc>
              <a:spcBef>
                <a:spcPts val="100"/>
              </a:spcBef>
              <a:tabLst>
                <a:tab pos="2014855" algn="l"/>
              </a:tabLst>
            </a:pPr>
            <a:r>
              <a:rPr spc="-10" dirty="0"/>
              <a:t>Existing</a:t>
            </a:r>
            <a:r>
              <a:rPr dirty="0"/>
              <a:t>	</a:t>
            </a:r>
            <a:r>
              <a:rPr spc="-10" dirty="0"/>
              <a:t>System</a:t>
            </a:r>
          </a:p>
        </p:txBody>
      </p:sp>
      <p:sp>
        <p:nvSpPr>
          <p:cNvPr id="4" name="object 4"/>
          <p:cNvSpPr txBox="1">
            <a:spLocks noGrp="1"/>
          </p:cNvSpPr>
          <p:nvPr>
            <p:ph type="ftr" sz="quarter" idx="5"/>
          </p:nvPr>
        </p:nvSpPr>
        <p:spPr>
          <a:prstGeom prst="rect">
            <a:avLst/>
          </a:prstGeom>
        </p:spPr>
        <p:txBody>
          <a:bodyPr vert="horz" wrap="square" lIns="0" tIns="0" rIns="0" bIns="0" rtlCol="0">
            <a:spAutoFit/>
          </a:bodyPr>
          <a:lstStyle/>
          <a:p>
            <a:pPr marL="12700">
              <a:lnSpc>
                <a:spcPts val="1620"/>
              </a:lnSpc>
            </a:pPr>
            <a:r>
              <a:rPr spc="-10" dirty="0"/>
              <a:t>Department</a:t>
            </a:r>
            <a:r>
              <a:rPr spc="-40" dirty="0"/>
              <a:t> </a:t>
            </a:r>
            <a:r>
              <a:rPr dirty="0"/>
              <a:t>of</a:t>
            </a:r>
            <a:r>
              <a:rPr spc="-35" dirty="0"/>
              <a:t> </a:t>
            </a:r>
            <a:r>
              <a:rPr dirty="0"/>
              <a:t>Computer</a:t>
            </a:r>
            <a:r>
              <a:rPr spc="-35" dirty="0"/>
              <a:t> </a:t>
            </a:r>
            <a:r>
              <a:rPr dirty="0"/>
              <a:t>Science</a:t>
            </a:r>
            <a:r>
              <a:rPr spc="-40" dirty="0"/>
              <a:t> </a:t>
            </a:r>
            <a:r>
              <a:rPr dirty="0"/>
              <a:t>and</a:t>
            </a:r>
            <a:r>
              <a:rPr spc="-35" dirty="0"/>
              <a:t> </a:t>
            </a:r>
            <a:r>
              <a:rPr spc="-10" dirty="0"/>
              <a:t>Engineering</a:t>
            </a:r>
          </a:p>
        </p:txBody>
      </p:sp>
      <p:sp>
        <p:nvSpPr>
          <p:cNvPr id="5" name="object 5"/>
          <p:cNvSpPr txBox="1">
            <a:spLocks noGrp="1"/>
          </p:cNvSpPr>
          <p:nvPr>
            <p:ph type="dt" sz="half" idx="6"/>
          </p:nvPr>
        </p:nvSpPr>
        <p:spPr>
          <a:prstGeom prst="rect">
            <a:avLst/>
          </a:prstGeom>
        </p:spPr>
        <p:txBody>
          <a:bodyPr vert="horz" wrap="square" lIns="0" tIns="0" rIns="0" bIns="0" rtlCol="0">
            <a:spAutoFit/>
          </a:bodyPr>
          <a:lstStyle/>
          <a:p>
            <a:pPr marL="64135">
              <a:lnSpc>
                <a:spcPts val="1620"/>
              </a:lnSpc>
            </a:pPr>
            <a:r>
              <a:rPr dirty="0"/>
              <a:t>Rajalakshmi</a:t>
            </a:r>
            <a:r>
              <a:rPr spc="-65" dirty="0"/>
              <a:t> </a:t>
            </a:r>
            <a:r>
              <a:rPr dirty="0"/>
              <a:t>Engineering</a:t>
            </a:r>
            <a:r>
              <a:rPr spc="-60" dirty="0"/>
              <a:t> </a:t>
            </a:r>
            <a:r>
              <a:rPr spc="-10" dirty="0"/>
              <a:t>College</a:t>
            </a:r>
          </a:p>
        </p:txBody>
      </p:sp>
      <p:sp>
        <p:nvSpPr>
          <p:cNvPr id="6" name="object 6"/>
          <p:cNvSpPr txBox="1"/>
          <p:nvPr/>
        </p:nvSpPr>
        <p:spPr>
          <a:xfrm>
            <a:off x="8394017" y="6576042"/>
            <a:ext cx="128905" cy="228600"/>
          </a:xfrm>
          <a:prstGeom prst="rect">
            <a:avLst/>
          </a:prstGeom>
        </p:spPr>
        <p:txBody>
          <a:bodyPr vert="horz" wrap="square" lIns="0" tIns="0" rIns="0" bIns="0" rtlCol="0">
            <a:spAutoFit/>
          </a:bodyPr>
          <a:lstStyle/>
          <a:p>
            <a:pPr marL="12700">
              <a:lnSpc>
                <a:spcPts val="1620"/>
              </a:lnSpc>
            </a:pPr>
            <a:r>
              <a:rPr sz="1600" spc="-50" dirty="0">
                <a:solidFill>
                  <a:srgbClr val="FFFFFF"/>
                </a:solidFill>
                <a:latin typeface="Calibri"/>
                <a:cs typeface="Calibri"/>
              </a:rPr>
              <a:t>4</a:t>
            </a:r>
            <a:endParaRPr sz="1600" dirty="0">
              <a:latin typeface="Calibri"/>
              <a:cs typeface="Calibri"/>
            </a:endParaRPr>
          </a:p>
        </p:txBody>
      </p:sp>
      <p:sp>
        <p:nvSpPr>
          <p:cNvPr id="3" name="object 3"/>
          <p:cNvSpPr txBox="1"/>
          <p:nvPr/>
        </p:nvSpPr>
        <p:spPr>
          <a:xfrm>
            <a:off x="263525" y="869696"/>
            <a:ext cx="8613140" cy="5061450"/>
          </a:xfrm>
          <a:prstGeom prst="rect">
            <a:avLst/>
          </a:prstGeom>
        </p:spPr>
        <p:txBody>
          <a:bodyPr vert="horz" wrap="square" lIns="0" tIns="12700" rIns="0" bIns="0" rtlCol="0">
            <a:spAutoFit/>
          </a:bodyPr>
          <a:lstStyle/>
          <a:p>
            <a:pPr marL="12700" marR="5715" algn="just">
              <a:lnSpc>
                <a:spcPct val="150000"/>
              </a:lnSpc>
              <a:spcBef>
                <a:spcPts val="100"/>
              </a:spcBef>
            </a:pPr>
            <a:r>
              <a:rPr lang="en-US" sz="2000" dirty="0">
                <a:solidFill>
                  <a:srgbClr val="0D0D0D"/>
                </a:solidFill>
                <a:latin typeface="Times New Roman"/>
                <a:cs typeface="Times New Roman"/>
              </a:rPr>
              <a:t>The current system for preserving and sharing endangered indigenous heritage is fragmented, relying on physical archives, local museums, and oral traditions that are often not systematically documented or easily accessible to a broader audience. There is no centralized platform that cohesively integrates various elements of indigenous cultures into a comprehensive repository, making it difficult to preserve and share the richness and diversity of these traditions effectively.</a:t>
            </a:r>
          </a:p>
          <a:p>
            <a:pPr marL="12700" marR="5715" algn="just">
              <a:lnSpc>
                <a:spcPct val="150000"/>
              </a:lnSpc>
              <a:spcBef>
                <a:spcPts val="100"/>
              </a:spcBef>
            </a:pPr>
            <a:endParaRPr lang="en-US" sz="2000" dirty="0">
              <a:solidFill>
                <a:srgbClr val="0D0D0D"/>
              </a:solidFill>
              <a:latin typeface="Times New Roman"/>
              <a:cs typeface="Times New Roman"/>
            </a:endParaRPr>
          </a:p>
          <a:p>
            <a:pPr marL="12700" marR="5715" algn="just">
              <a:lnSpc>
                <a:spcPct val="150000"/>
              </a:lnSpc>
              <a:spcBef>
                <a:spcPts val="100"/>
              </a:spcBef>
            </a:pPr>
            <a:r>
              <a:rPr lang="en-US" sz="2000" dirty="0">
                <a:solidFill>
                  <a:srgbClr val="0D0D0D"/>
                </a:solidFill>
                <a:latin typeface="Times New Roman"/>
                <a:cs typeface="Times New Roman"/>
              </a:rPr>
              <a:t>Moreover, existing systems often fail to incorporate advanced technology, limiting their ability to engage younger generations and a wider audience. They do not leverage interactive multimedia, virtual exhibitions, or collaborative tools, resulting in a significant gap in creating immersive and engaging experiences.</a:t>
            </a:r>
            <a:endParaRPr sz="2000" dirty="0">
              <a:latin typeface="Times New Roman"/>
              <a:cs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63525" y="139980"/>
            <a:ext cx="3888104" cy="695960"/>
          </a:xfrm>
          <a:prstGeom prst="rect">
            <a:avLst/>
          </a:prstGeom>
        </p:spPr>
        <p:txBody>
          <a:bodyPr vert="horz" wrap="square" lIns="0" tIns="12700" rIns="0" bIns="0" rtlCol="0">
            <a:spAutoFit/>
          </a:bodyPr>
          <a:lstStyle/>
          <a:p>
            <a:pPr marL="12700">
              <a:lnSpc>
                <a:spcPct val="100000"/>
              </a:lnSpc>
              <a:spcBef>
                <a:spcPts val="100"/>
              </a:spcBef>
              <a:tabLst>
                <a:tab pos="2232025" algn="l"/>
              </a:tabLst>
            </a:pPr>
            <a:r>
              <a:rPr spc="-10" dirty="0"/>
              <a:t>Proposed</a:t>
            </a:r>
            <a:r>
              <a:rPr dirty="0"/>
              <a:t>	</a:t>
            </a:r>
            <a:r>
              <a:rPr spc="-10" dirty="0"/>
              <a:t>System</a:t>
            </a:r>
          </a:p>
        </p:txBody>
      </p:sp>
      <p:sp>
        <p:nvSpPr>
          <p:cNvPr id="4" name="object 4"/>
          <p:cNvSpPr txBox="1">
            <a:spLocks noGrp="1"/>
          </p:cNvSpPr>
          <p:nvPr>
            <p:ph type="ftr" sz="quarter" idx="5"/>
          </p:nvPr>
        </p:nvSpPr>
        <p:spPr>
          <a:prstGeom prst="rect">
            <a:avLst/>
          </a:prstGeom>
        </p:spPr>
        <p:txBody>
          <a:bodyPr vert="horz" wrap="square" lIns="0" tIns="0" rIns="0" bIns="0" rtlCol="0">
            <a:spAutoFit/>
          </a:bodyPr>
          <a:lstStyle/>
          <a:p>
            <a:pPr marL="12700">
              <a:lnSpc>
                <a:spcPts val="1620"/>
              </a:lnSpc>
            </a:pPr>
            <a:r>
              <a:rPr spc="-10" dirty="0"/>
              <a:t>Department</a:t>
            </a:r>
            <a:r>
              <a:rPr spc="-40" dirty="0"/>
              <a:t> </a:t>
            </a:r>
            <a:r>
              <a:rPr dirty="0"/>
              <a:t>of</a:t>
            </a:r>
            <a:r>
              <a:rPr spc="-35" dirty="0"/>
              <a:t> </a:t>
            </a:r>
            <a:r>
              <a:rPr dirty="0"/>
              <a:t>Computer</a:t>
            </a:r>
            <a:r>
              <a:rPr spc="-35" dirty="0"/>
              <a:t> </a:t>
            </a:r>
            <a:r>
              <a:rPr dirty="0"/>
              <a:t>Science</a:t>
            </a:r>
            <a:r>
              <a:rPr spc="-40" dirty="0"/>
              <a:t> </a:t>
            </a:r>
            <a:r>
              <a:rPr dirty="0"/>
              <a:t>and</a:t>
            </a:r>
            <a:r>
              <a:rPr spc="-35" dirty="0"/>
              <a:t> </a:t>
            </a:r>
            <a:r>
              <a:rPr spc="-10" dirty="0"/>
              <a:t>Engineering</a:t>
            </a:r>
          </a:p>
        </p:txBody>
      </p:sp>
      <p:sp>
        <p:nvSpPr>
          <p:cNvPr id="5" name="object 5"/>
          <p:cNvSpPr txBox="1">
            <a:spLocks noGrp="1"/>
          </p:cNvSpPr>
          <p:nvPr>
            <p:ph type="dt" sz="half" idx="6"/>
          </p:nvPr>
        </p:nvSpPr>
        <p:spPr>
          <a:prstGeom prst="rect">
            <a:avLst/>
          </a:prstGeom>
        </p:spPr>
        <p:txBody>
          <a:bodyPr vert="horz" wrap="square" lIns="0" tIns="0" rIns="0" bIns="0" rtlCol="0">
            <a:spAutoFit/>
          </a:bodyPr>
          <a:lstStyle/>
          <a:p>
            <a:pPr marL="12700">
              <a:lnSpc>
                <a:spcPts val="1620"/>
              </a:lnSpc>
            </a:pPr>
            <a:r>
              <a:rPr dirty="0"/>
              <a:t>Rajalakshmi</a:t>
            </a:r>
            <a:r>
              <a:rPr spc="-65" dirty="0"/>
              <a:t> </a:t>
            </a:r>
            <a:r>
              <a:rPr dirty="0"/>
              <a:t>Engineering</a:t>
            </a:r>
            <a:r>
              <a:rPr spc="-60" dirty="0"/>
              <a:t> </a:t>
            </a:r>
            <a:r>
              <a:rPr spc="-10" dirty="0"/>
              <a:t>College</a:t>
            </a:r>
          </a:p>
        </p:txBody>
      </p:sp>
      <p:sp>
        <p:nvSpPr>
          <p:cNvPr id="6" name="object 6"/>
          <p:cNvSpPr txBox="1">
            <a:spLocks noGrp="1"/>
          </p:cNvSpPr>
          <p:nvPr>
            <p:ph type="sldNum" sz="quarter" idx="7"/>
          </p:nvPr>
        </p:nvSpPr>
        <p:spPr>
          <a:prstGeom prst="rect">
            <a:avLst/>
          </a:prstGeom>
        </p:spPr>
        <p:txBody>
          <a:bodyPr vert="horz" wrap="square" lIns="0" tIns="0" rIns="0" bIns="0" rtlCol="0">
            <a:spAutoFit/>
          </a:bodyPr>
          <a:lstStyle/>
          <a:p>
            <a:pPr marL="38100">
              <a:lnSpc>
                <a:spcPts val="1620"/>
              </a:lnSpc>
            </a:pPr>
            <a:fld id="{81D60167-4931-47E6-BA6A-407CBD079E47}" type="slidenum">
              <a:rPr spc="-25" dirty="0"/>
              <a:t>5</a:t>
            </a:fld>
            <a:endParaRPr spc="-25" dirty="0"/>
          </a:p>
        </p:txBody>
      </p:sp>
      <p:sp>
        <p:nvSpPr>
          <p:cNvPr id="3" name="object 3"/>
          <p:cNvSpPr txBox="1"/>
          <p:nvPr/>
        </p:nvSpPr>
        <p:spPr>
          <a:xfrm>
            <a:off x="263525" y="877824"/>
            <a:ext cx="8616315" cy="5510868"/>
          </a:xfrm>
          <a:prstGeom prst="rect">
            <a:avLst/>
          </a:prstGeom>
        </p:spPr>
        <p:txBody>
          <a:bodyPr vert="horz" wrap="square" lIns="0" tIns="12700" rIns="0" bIns="0" rtlCol="0">
            <a:spAutoFit/>
          </a:bodyPr>
          <a:lstStyle/>
          <a:p>
            <a:pPr marL="12700" marR="5080" algn="just">
              <a:lnSpc>
                <a:spcPct val="150000"/>
              </a:lnSpc>
              <a:spcBef>
                <a:spcPts val="100"/>
              </a:spcBef>
            </a:pPr>
            <a:r>
              <a:rPr lang="en-US" sz="1700" b="1" dirty="0">
                <a:solidFill>
                  <a:srgbClr val="0D0D0D"/>
                </a:solidFill>
                <a:latin typeface="Times New Roman"/>
                <a:cs typeface="Times New Roman"/>
              </a:rPr>
              <a:t>Comprehensive Digital Repository: </a:t>
            </a:r>
            <a:r>
              <a:rPr lang="en-US" sz="1700" dirty="0">
                <a:solidFill>
                  <a:srgbClr val="0D0D0D"/>
                </a:solidFill>
                <a:latin typeface="Times New Roman"/>
                <a:cs typeface="Times New Roman"/>
              </a:rPr>
              <a:t>The platform will serve as a centralized repository, meticulously curating indigenous knowledge, artifacts, languages, rituals, and traditions from Tamil Nadu. By systematically documenting and digitizing these cultural elements, the repository will be accessible to a global audience, ensuring the preservation and dissemination of Tamil Nadu's rich cultural heritage.</a:t>
            </a:r>
          </a:p>
          <a:p>
            <a:pPr marL="12700" marR="5080" algn="just">
              <a:lnSpc>
                <a:spcPct val="150000"/>
              </a:lnSpc>
              <a:spcBef>
                <a:spcPts val="100"/>
              </a:spcBef>
            </a:pPr>
            <a:endParaRPr lang="en-US" sz="1700" dirty="0">
              <a:solidFill>
                <a:srgbClr val="0D0D0D"/>
              </a:solidFill>
              <a:latin typeface="Times New Roman"/>
              <a:cs typeface="Times New Roman"/>
            </a:endParaRPr>
          </a:p>
          <a:p>
            <a:pPr marL="12700" marR="5080" algn="just">
              <a:lnSpc>
                <a:spcPct val="150000"/>
              </a:lnSpc>
              <a:spcBef>
                <a:spcPts val="100"/>
              </a:spcBef>
            </a:pPr>
            <a:r>
              <a:rPr lang="en-US" sz="1700" b="1" dirty="0">
                <a:solidFill>
                  <a:srgbClr val="0D0D0D"/>
                </a:solidFill>
                <a:latin typeface="Times New Roman"/>
                <a:cs typeface="Times New Roman"/>
              </a:rPr>
              <a:t>Technological Integration: </a:t>
            </a:r>
            <a:r>
              <a:rPr lang="en-US" sz="1700" dirty="0">
                <a:solidFill>
                  <a:srgbClr val="0D0D0D"/>
                </a:solidFill>
                <a:latin typeface="Times New Roman"/>
                <a:cs typeface="Times New Roman"/>
              </a:rPr>
              <a:t>Leveraging interactive multimedia, virtual exhibitions, and collaborative tools, the platform will provide immersive and engaging experiences. These features will facilitate a deeper understanding and appreciation of Tamil Nadu's cultural heritage, making it appealing to users of all ages, especially younger generations.</a:t>
            </a:r>
          </a:p>
          <a:p>
            <a:pPr marL="12700" marR="5080" algn="just">
              <a:lnSpc>
                <a:spcPct val="150000"/>
              </a:lnSpc>
              <a:spcBef>
                <a:spcPts val="100"/>
              </a:spcBef>
            </a:pPr>
            <a:endParaRPr lang="en-US" sz="1700" dirty="0">
              <a:solidFill>
                <a:srgbClr val="0D0D0D"/>
              </a:solidFill>
              <a:latin typeface="Times New Roman"/>
              <a:cs typeface="Times New Roman"/>
            </a:endParaRPr>
          </a:p>
          <a:p>
            <a:pPr marL="12700" marR="5080" algn="just">
              <a:lnSpc>
                <a:spcPct val="150000"/>
              </a:lnSpc>
              <a:spcBef>
                <a:spcPts val="100"/>
              </a:spcBef>
            </a:pPr>
            <a:r>
              <a:rPr lang="en-US" sz="1700" b="1" dirty="0">
                <a:solidFill>
                  <a:srgbClr val="0D0D0D"/>
                </a:solidFill>
                <a:latin typeface="Times New Roman"/>
                <a:cs typeface="Times New Roman"/>
              </a:rPr>
              <a:t>Collaborative Community Involvement: </a:t>
            </a:r>
            <a:r>
              <a:rPr lang="en-US" sz="1700" dirty="0">
                <a:solidFill>
                  <a:srgbClr val="0D0D0D"/>
                </a:solidFill>
                <a:latin typeface="Times New Roman"/>
                <a:cs typeface="Times New Roman"/>
              </a:rPr>
              <a:t>The system will emphasize collaboration with indigenous communities, cultural experts, and scholars to ensure the authenticity and accuracy of preserved cultural elements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63525" y="140049"/>
            <a:ext cx="4492625" cy="695960"/>
          </a:xfrm>
          <a:prstGeom prst="rect">
            <a:avLst/>
          </a:prstGeom>
        </p:spPr>
        <p:txBody>
          <a:bodyPr vert="horz" wrap="square" lIns="0" tIns="12700" rIns="0" bIns="0" rtlCol="0">
            <a:spAutoFit/>
          </a:bodyPr>
          <a:lstStyle/>
          <a:p>
            <a:pPr marL="12700">
              <a:lnSpc>
                <a:spcPct val="100000"/>
              </a:lnSpc>
              <a:spcBef>
                <a:spcPts val="100"/>
              </a:spcBef>
              <a:tabLst>
                <a:tab pos="2090420" algn="l"/>
              </a:tabLst>
            </a:pPr>
            <a:r>
              <a:rPr dirty="0"/>
              <a:t>Aim</a:t>
            </a:r>
            <a:r>
              <a:rPr spc="-95" dirty="0"/>
              <a:t> </a:t>
            </a:r>
            <a:r>
              <a:rPr spc="-25" dirty="0"/>
              <a:t>and</a:t>
            </a:r>
            <a:r>
              <a:rPr dirty="0"/>
              <a:t>	</a:t>
            </a:r>
            <a:r>
              <a:rPr spc="-10" dirty="0"/>
              <a:t>Objectives</a:t>
            </a:r>
          </a:p>
        </p:txBody>
      </p:sp>
      <p:sp>
        <p:nvSpPr>
          <p:cNvPr id="4" name="object 4"/>
          <p:cNvSpPr txBox="1">
            <a:spLocks noGrp="1"/>
          </p:cNvSpPr>
          <p:nvPr>
            <p:ph type="ftr" sz="quarter" idx="5"/>
          </p:nvPr>
        </p:nvSpPr>
        <p:spPr>
          <a:prstGeom prst="rect">
            <a:avLst/>
          </a:prstGeom>
        </p:spPr>
        <p:txBody>
          <a:bodyPr vert="horz" wrap="square" lIns="0" tIns="0" rIns="0" bIns="0" rtlCol="0">
            <a:spAutoFit/>
          </a:bodyPr>
          <a:lstStyle/>
          <a:p>
            <a:pPr marL="12700">
              <a:lnSpc>
                <a:spcPts val="1620"/>
              </a:lnSpc>
            </a:pPr>
            <a:r>
              <a:rPr spc="-10" dirty="0"/>
              <a:t>Department</a:t>
            </a:r>
            <a:r>
              <a:rPr spc="-40" dirty="0"/>
              <a:t> </a:t>
            </a:r>
            <a:r>
              <a:rPr dirty="0"/>
              <a:t>of</a:t>
            </a:r>
            <a:r>
              <a:rPr spc="-35" dirty="0"/>
              <a:t> </a:t>
            </a:r>
            <a:r>
              <a:rPr dirty="0"/>
              <a:t>Computer</a:t>
            </a:r>
            <a:r>
              <a:rPr spc="-35" dirty="0"/>
              <a:t> </a:t>
            </a:r>
            <a:r>
              <a:rPr dirty="0"/>
              <a:t>Science</a:t>
            </a:r>
            <a:r>
              <a:rPr spc="-40" dirty="0"/>
              <a:t> </a:t>
            </a:r>
            <a:r>
              <a:rPr dirty="0"/>
              <a:t>and</a:t>
            </a:r>
            <a:r>
              <a:rPr spc="-35" dirty="0"/>
              <a:t> </a:t>
            </a:r>
            <a:r>
              <a:rPr spc="-10" dirty="0"/>
              <a:t>Engineering</a:t>
            </a:r>
          </a:p>
        </p:txBody>
      </p:sp>
      <p:sp>
        <p:nvSpPr>
          <p:cNvPr id="5" name="object 5"/>
          <p:cNvSpPr txBox="1">
            <a:spLocks noGrp="1"/>
          </p:cNvSpPr>
          <p:nvPr>
            <p:ph type="dt" sz="half" idx="6"/>
          </p:nvPr>
        </p:nvSpPr>
        <p:spPr>
          <a:prstGeom prst="rect">
            <a:avLst/>
          </a:prstGeom>
        </p:spPr>
        <p:txBody>
          <a:bodyPr vert="horz" wrap="square" lIns="0" tIns="0" rIns="0" bIns="0" rtlCol="0">
            <a:spAutoFit/>
          </a:bodyPr>
          <a:lstStyle/>
          <a:p>
            <a:pPr marL="12700">
              <a:lnSpc>
                <a:spcPts val="1620"/>
              </a:lnSpc>
            </a:pPr>
            <a:r>
              <a:rPr dirty="0"/>
              <a:t>Rajalakshmi</a:t>
            </a:r>
            <a:r>
              <a:rPr spc="-65" dirty="0"/>
              <a:t> </a:t>
            </a:r>
            <a:r>
              <a:rPr dirty="0"/>
              <a:t>Engineering</a:t>
            </a:r>
            <a:r>
              <a:rPr spc="-60" dirty="0"/>
              <a:t> </a:t>
            </a:r>
            <a:r>
              <a:rPr spc="-10" dirty="0"/>
              <a:t>College</a:t>
            </a:r>
          </a:p>
        </p:txBody>
      </p:sp>
      <p:sp>
        <p:nvSpPr>
          <p:cNvPr id="6" name="object 6"/>
          <p:cNvSpPr txBox="1">
            <a:spLocks noGrp="1"/>
          </p:cNvSpPr>
          <p:nvPr>
            <p:ph type="sldNum" sz="quarter" idx="7"/>
          </p:nvPr>
        </p:nvSpPr>
        <p:spPr>
          <a:prstGeom prst="rect">
            <a:avLst/>
          </a:prstGeom>
        </p:spPr>
        <p:txBody>
          <a:bodyPr vert="horz" wrap="square" lIns="0" tIns="0" rIns="0" bIns="0" rtlCol="0">
            <a:spAutoFit/>
          </a:bodyPr>
          <a:lstStyle/>
          <a:p>
            <a:pPr marL="38100">
              <a:lnSpc>
                <a:spcPts val="1620"/>
              </a:lnSpc>
            </a:pPr>
            <a:fld id="{81D60167-4931-47E6-BA6A-407CBD079E47}" type="slidenum">
              <a:rPr spc="-25" dirty="0"/>
              <a:t>6</a:t>
            </a:fld>
            <a:endParaRPr spc="-25" dirty="0"/>
          </a:p>
        </p:txBody>
      </p:sp>
      <p:sp>
        <p:nvSpPr>
          <p:cNvPr id="3" name="object 3"/>
          <p:cNvSpPr txBox="1"/>
          <p:nvPr/>
        </p:nvSpPr>
        <p:spPr>
          <a:xfrm>
            <a:off x="218096" y="836009"/>
            <a:ext cx="8614410" cy="6555641"/>
          </a:xfrm>
          <a:prstGeom prst="rect">
            <a:avLst/>
          </a:prstGeom>
        </p:spPr>
        <p:txBody>
          <a:bodyPr vert="horz" wrap="square" lIns="0" tIns="12700" rIns="0" bIns="0" rtlCol="0">
            <a:spAutoFit/>
          </a:bodyPr>
          <a:lstStyle/>
          <a:p>
            <a:pPr marL="12700">
              <a:lnSpc>
                <a:spcPct val="100000"/>
              </a:lnSpc>
              <a:spcBef>
                <a:spcPts val="100"/>
              </a:spcBef>
            </a:pPr>
            <a:r>
              <a:rPr sz="1900" b="1" spc="-20" dirty="0">
                <a:solidFill>
                  <a:srgbClr val="0D0D0D"/>
                </a:solidFill>
                <a:latin typeface="Times New Roman"/>
                <a:cs typeface="Times New Roman"/>
              </a:rPr>
              <a:t>Aim:</a:t>
            </a:r>
            <a:endParaRPr sz="1900" dirty="0">
              <a:latin typeface="Times New Roman"/>
              <a:cs typeface="Times New Roman"/>
            </a:endParaRPr>
          </a:p>
          <a:p>
            <a:pPr marL="12700" marR="5080" algn="just">
              <a:lnSpc>
                <a:spcPct val="150000"/>
              </a:lnSpc>
              <a:spcBef>
                <a:spcPts val="1500"/>
              </a:spcBef>
            </a:pPr>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The Heritage Hub project aims to create a digital platform that preserves Tamil Nadu's indigenous heritage. Through advanced technology and community collaboration, it ensures authenticity and accessibility. By bridging traditional culture with modern tools, the project fosters cross-generational dialogue. Ultimately, it seeks to safeguard and celebrate Tamil Nadu's cultural legacy for future generations.</a:t>
            </a:r>
          </a:p>
          <a:p>
            <a:pPr marL="12700" marR="5080" algn="just">
              <a:lnSpc>
                <a:spcPct val="150000"/>
              </a:lnSpc>
              <a:spcBef>
                <a:spcPts val="1500"/>
              </a:spcBef>
            </a:pPr>
            <a:endParaRPr dirty="0">
              <a:latin typeface="Times New Roman" panose="02020603050405020304" pitchFamily="18" charset="0"/>
              <a:cs typeface="Times New Roman" panose="02020603050405020304" pitchFamily="18" charset="0"/>
            </a:endParaRPr>
          </a:p>
          <a:p>
            <a:pPr marL="12700">
              <a:lnSpc>
                <a:spcPct val="100000"/>
              </a:lnSpc>
            </a:pPr>
            <a:r>
              <a:rPr sz="1900" b="1" spc="-10" dirty="0">
                <a:solidFill>
                  <a:srgbClr val="0D0D0D"/>
                </a:solidFill>
                <a:latin typeface="Times New Roman"/>
                <a:cs typeface="Times New Roman"/>
              </a:rPr>
              <a:t>Objectives:</a:t>
            </a:r>
            <a:endParaRPr sz="1900" dirty="0">
              <a:latin typeface="Times New Roman"/>
              <a:cs typeface="Times New Roman"/>
            </a:endParaRPr>
          </a:p>
          <a:p>
            <a:pPr>
              <a:lnSpc>
                <a:spcPct val="100000"/>
              </a:lnSpc>
              <a:spcBef>
                <a:spcPts val="1055"/>
              </a:spcBef>
            </a:pPr>
            <a:endParaRPr sz="1900" dirty="0">
              <a:latin typeface="Times New Roman"/>
              <a:cs typeface="Times New Roman"/>
            </a:endParaRPr>
          </a:p>
          <a:p>
            <a:pPr marL="254000" indent="-241300">
              <a:lnSpc>
                <a:spcPct val="100000"/>
              </a:lnSpc>
              <a:buAutoNum type="arabicPeriod"/>
              <a:tabLst>
                <a:tab pos="254000" algn="l"/>
              </a:tabLst>
            </a:pPr>
            <a:r>
              <a:rPr lang="en-US" sz="1900" dirty="0">
                <a:latin typeface="Times New Roman"/>
                <a:cs typeface="Times New Roman"/>
              </a:rPr>
              <a:t>Preserve and document Tamil Nadu's diverse cultural heritage.</a:t>
            </a:r>
          </a:p>
          <a:p>
            <a:pPr marL="254000" indent="-241300">
              <a:lnSpc>
                <a:spcPct val="100000"/>
              </a:lnSpc>
              <a:buAutoNum type="arabicPeriod"/>
              <a:tabLst>
                <a:tab pos="254000" algn="l"/>
              </a:tabLst>
            </a:pPr>
            <a:endParaRPr sz="1900" dirty="0">
              <a:latin typeface="Times New Roman"/>
              <a:cs typeface="Times New Roman"/>
            </a:endParaRPr>
          </a:p>
          <a:p>
            <a:pPr marL="254000" indent="-241300">
              <a:lnSpc>
                <a:spcPct val="100000"/>
              </a:lnSpc>
              <a:buAutoNum type="arabicPeriod"/>
              <a:tabLst>
                <a:tab pos="254000" algn="l"/>
              </a:tabLst>
            </a:pPr>
            <a:r>
              <a:rPr lang="en-US" sz="1900" dirty="0">
                <a:latin typeface="Times New Roman"/>
                <a:cs typeface="Times New Roman"/>
              </a:rPr>
              <a:t>User-friendly digital platform accessible to people of all ages, backgrounds, and abilities</a:t>
            </a:r>
          </a:p>
          <a:p>
            <a:pPr marL="254000" indent="-241300">
              <a:lnSpc>
                <a:spcPct val="100000"/>
              </a:lnSpc>
              <a:buAutoNum type="arabicPeriod"/>
              <a:tabLst>
                <a:tab pos="254000" algn="l"/>
              </a:tabLst>
            </a:pPr>
            <a:endParaRPr lang="en-US" sz="1900" dirty="0">
              <a:latin typeface="Times New Roman"/>
              <a:cs typeface="Times New Roman"/>
            </a:endParaRPr>
          </a:p>
          <a:p>
            <a:pPr algn="l"/>
            <a:r>
              <a:rPr lang="en-US" sz="1900" dirty="0">
                <a:solidFill>
                  <a:srgbClr val="0D0D0D"/>
                </a:solidFill>
                <a:highlight>
                  <a:srgbClr val="FFFFFF"/>
                </a:highlight>
                <a:latin typeface="Times New Roman" panose="02020603050405020304" pitchFamily="18" charset="0"/>
                <a:cs typeface="Times New Roman" panose="02020603050405020304" pitchFamily="18" charset="0"/>
              </a:rPr>
              <a:t>3. P</a:t>
            </a:r>
            <a:r>
              <a:rPr lang="en-US" sz="1900" b="0" i="0" dirty="0">
                <a:solidFill>
                  <a:srgbClr val="0D0D0D"/>
                </a:solidFill>
                <a:effectLst/>
                <a:highlight>
                  <a:srgbClr val="FFFFFF"/>
                </a:highlight>
                <a:latin typeface="Times New Roman" panose="02020603050405020304" pitchFamily="18" charset="0"/>
                <a:cs typeface="Times New Roman" panose="02020603050405020304" pitchFamily="18" charset="0"/>
              </a:rPr>
              <a:t>romote awareness and understanding of Tamil Nadu's cultural heritage</a:t>
            </a:r>
          </a:p>
          <a:p>
            <a:pPr marL="254000" indent="-241300">
              <a:lnSpc>
                <a:spcPct val="100000"/>
              </a:lnSpc>
              <a:buAutoNum type="arabicPeriod"/>
              <a:tabLst>
                <a:tab pos="254000" algn="l"/>
              </a:tabLst>
            </a:pPr>
            <a:endParaRPr sz="1900" dirty="0">
              <a:latin typeface="Times New Roman"/>
              <a:cs typeface="Times New Roman"/>
            </a:endParaRPr>
          </a:p>
          <a:p>
            <a:br>
              <a:rPr lang="en-US" sz="2000" dirty="0"/>
            </a:br>
            <a:endParaRPr sz="1900" dirty="0">
              <a:latin typeface="Times New Roman"/>
              <a:cs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700" rIns="0" bIns="0" rtlCol="0">
            <a:spAutoFit/>
          </a:bodyPr>
          <a:lstStyle/>
          <a:p>
            <a:pPr marL="12700">
              <a:lnSpc>
                <a:spcPct val="100000"/>
              </a:lnSpc>
              <a:spcBef>
                <a:spcPts val="100"/>
              </a:spcBef>
            </a:pPr>
            <a:r>
              <a:rPr dirty="0"/>
              <a:t>Hardware</a:t>
            </a:r>
            <a:r>
              <a:rPr spc="-40" dirty="0"/>
              <a:t> </a:t>
            </a:r>
            <a:r>
              <a:rPr dirty="0"/>
              <a:t>&amp;</a:t>
            </a:r>
            <a:r>
              <a:rPr spc="-40" dirty="0"/>
              <a:t> </a:t>
            </a:r>
            <a:r>
              <a:rPr dirty="0"/>
              <a:t>Software</a:t>
            </a:r>
            <a:r>
              <a:rPr spc="-40" dirty="0"/>
              <a:t> </a:t>
            </a:r>
            <a:r>
              <a:rPr spc="-10" dirty="0"/>
              <a:t>Requirements</a:t>
            </a:r>
          </a:p>
        </p:txBody>
      </p:sp>
      <p:sp>
        <p:nvSpPr>
          <p:cNvPr id="4" name="object 4"/>
          <p:cNvSpPr txBox="1">
            <a:spLocks noGrp="1"/>
          </p:cNvSpPr>
          <p:nvPr>
            <p:ph type="ftr" sz="quarter" idx="5"/>
          </p:nvPr>
        </p:nvSpPr>
        <p:spPr>
          <a:prstGeom prst="rect">
            <a:avLst/>
          </a:prstGeom>
        </p:spPr>
        <p:txBody>
          <a:bodyPr vert="horz" wrap="square" lIns="0" tIns="0" rIns="0" bIns="0" rtlCol="0">
            <a:spAutoFit/>
          </a:bodyPr>
          <a:lstStyle/>
          <a:p>
            <a:pPr marL="12700">
              <a:lnSpc>
                <a:spcPts val="1620"/>
              </a:lnSpc>
            </a:pPr>
            <a:r>
              <a:rPr spc="-10" dirty="0"/>
              <a:t>Department</a:t>
            </a:r>
            <a:r>
              <a:rPr spc="-40" dirty="0"/>
              <a:t> </a:t>
            </a:r>
            <a:r>
              <a:rPr dirty="0"/>
              <a:t>of</a:t>
            </a:r>
            <a:r>
              <a:rPr spc="-35" dirty="0"/>
              <a:t> </a:t>
            </a:r>
            <a:r>
              <a:rPr dirty="0"/>
              <a:t>Computer</a:t>
            </a:r>
            <a:r>
              <a:rPr spc="-35" dirty="0"/>
              <a:t> </a:t>
            </a:r>
            <a:r>
              <a:rPr dirty="0"/>
              <a:t>Science</a:t>
            </a:r>
            <a:r>
              <a:rPr spc="-40" dirty="0"/>
              <a:t> </a:t>
            </a:r>
            <a:r>
              <a:rPr dirty="0"/>
              <a:t>and</a:t>
            </a:r>
            <a:r>
              <a:rPr spc="-35" dirty="0"/>
              <a:t> </a:t>
            </a:r>
            <a:r>
              <a:rPr spc="-10" dirty="0"/>
              <a:t>Engineering</a:t>
            </a:r>
          </a:p>
        </p:txBody>
      </p:sp>
      <p:sp>
        <p:nvSpPr>
          <p:cNvPr id="5" name="object 5"/>
          <p:cNvSpPr txBox="1">
            <a:spLocks noGrp="1"/>
          </p:cNvSpPr>
          <p:nvPr>
            <p:ph type="dt" sz="half" idx="6"/>
          </p:nvPr>
        </p:nvSpPr>
        <p:spPr>
          <a:prstGeom prst="rect">
            <a:avLst/>
          </a:prstGeom>
        </p:spPr>
        <p:txBody>
          <a:bodyPr vert="horz" wrap="square" lIns="0" tIns="0" rIns="0" bIns="0" rtlCol="0">
            <a:spAutoFit/>
          </a:bodyPr>
          <a:lstStyle/>
          <a:p>
            <a:pPr marL="12700">
              <a:lnSpc>
                <a:spcPts val="1620"/>
              </a:lnSpc>
            </a:pPr>
            <a:r>
              <a:rPr dirty="0"/>
              <a:t>Rajalakshmi</a:t>
            </a:r>
            <a:r>
              <a:rPr spc="-65" dirty="0"/>
              <a:t> </a:t>
            </a:r>
            <a:r>
              <a:rPr dirty="0"/>
              <a:t>Engineering</a:t>
            </a:r>
            <a:r>
              <a:rPr spc="-60" dirty="0"/>
              <a:t> </a:t>
            </a:r>
            <a:r>
              <a:rPr spc="-10" dirty="0"/>
              <a:t>College</a:t>
            </a:r>
          </a:p>
        </p:txBody>
      </p:sp>
      <p:sp>
        <p:nvSpPr>
          <p:cNvPr id="6" name="object 6"/>
          <p:cNvSpPr txBox="1">
            <a:spLocks noGrp="1"/>
          </p:cNvSpPr>
          <p:nvPr>
            <p:ph type="sldNum" sz="quarter" idx="7"/>
          </p:nvPr>
        </p:nvSpPr>
        <p:spPr>
          <a:prstGeom prst="rect">
            <a:avLst/>
          </a:prstGeom>
        </p:spPr>
        <p:txBody>
          <a:bodyPr vert="horz" wrap="square" lIns="0" tIns="0" rIns="0" bIns="0" rtlCol="0">
            <a:spAutoFit/>
          </a:bodyPr>
          <a:lstStyle/>
          <a:p>
            <a:pPr marL="38100">
              <a:lnSpc>
                <a:spcPts val="1620"/>
              </a:lnSpc>
            </a:pPr>
            <a:fld id="{81D60167-4931-47E6-BA6A-407CBD079E47}" type="slidenum">
              <a:rPr spc="-25" dirty="0"/>
              <a:t>7</a:t>
            </a:fld>
            <a:endParaRPr spc="-25" dirty="0"/>
          </a:p>
        </p:txBody>
      </p:sp>
      <p:sp>
        <p:nvSpPr>
          <p:cNvPr id="3" name="object 3"/>
          <p:cNvSpPr txBox="1"/>
          <p:nvPr/>
        </p:nvSpPr>
        <p:spPr>
          <a:xfrm>
            <a:off x="407805" y="926592"/>
            <a:ext cx="5134610" cy="5480988"/>
          </a:xfrm>
          <a:prstGeom prst="rect">
            <a:avLst/>
          </a:prstGeom>
        </p:spPr>
        <p:txBody>
          <a:bodyPr vert="horz" wrap="square" lIns="0" tIns="96520" rIns="0" bIns="0" rtlCol="0">
            <a:spAutoFit/>
          </a:bodyPr>
          <a:lstStyle/>
          <a:p>
            <a:pPr marL="325120" indent="-312420">
              <a:lnSpc>
                <a:spcPct val="100000"/>
              </a:lnSpc>
              <a:spcBef>
                <a:spcPts val="760"/>
              </a:spcBef>
              <a:buFont typeface="Tahoma"/>
              <a:buChar char="●"/>
              <a:tabLst>
                <a:tab pos="325120" algn="l"/>
              </a:tabLst>
            </a:pPr>
            <a:r>
              <a:rPr sz="1350" dirty="0">
                <a:solidFill>
                  <a:srgbClr val="0D0D0D"/>
                </a:solidFill>
                <a:latin typeface="Times New Roman"/>
                <a:cs typeface="Times New Roman"/>
              </a:rPr>
              <a:t>Desktop/Laptop </a:t>
            </a:r>
            <a:r>
              <a:rPr sz="1350" spc="-10" dirty="0">
                <a:solidFill>
                  <a:srgbClr val="0D0D0D"/>
                </a:solidFill>
                <a:latin typeface="Times New Roman"/>
                <a:cs typeface="Times New Roman"/>
              </a:rPr>
              <a:t>Computers:</a:t>
            </a:r>
            <a:endParaRPr sz="1350" dirty="0">
              <a:latin typeface="Times New Roman"/>
              <a:cs typeface="Times New Roman"/>
            </a:endParaRPr>
          </a:p>
          <a:p>
            <a:pPr marL="782320" lvl="1" indent="-312420">
              <a:lnSpc>
                <a:spcPct val="100000"/>
              </a:lnSpc>
              <a:spcBef>
                <a:spcPts val="660"/>
              </a:spcBef>
              <a:buFont typeface="Tahoma"/>
              <a:buChar char="○"/>
              <a:tabLst>
                <a:tab pos="782320" algn="l"/>
              </a:tabLst>
            </a:pPr>
            <a:r>
              <a:rPr sz="1350" dirty="0">
                <a:solidFill>
                  <a:srgbClr val="0D0D0D"/>
                </a:solidFill>
                <a:latin typeface="Times New Roman"/>
                <a:cs typeface="Times New Roman"/>
              </a:rPr>
              <a:t>Processor:</a:t>
            </a:r>
            <a:r>
              <a:rPr sz="1350" spc="-25" dirty="0">
                <a:solidFill>
                  <a:srgbClr val="0D0D0D"/>
                </a:solidFill>
                <a:latin typeface="Times New Roman"/>
                <a:cs typeface="Times New Roman"/>
              </a:rPr>
              <a:t> </a:t>
            </a:r>
            <a:r>
              <a:rPr sz="1350" dirty="0">
                <a:solidFill>
                  <a:srgbClr val="0D0D0D"/>
                </a:solidFill>
                <a:latin typeface="Times New Roman"/>
                <a:cs typeface="Times New Roman"/>
              </a:rPr>
              <a:t>Intel</a:t>
            </a:r>
            <a:r>
              <a:rPr sz="1350" spc="-20" dirty="0">
                <a:solidFill>
                  <a:srgbClr val="0D0D0D"/>
                </a:solidFill>
                <a:latin typeface="Times New Roman"/>
                <a:cs typeface="Times New Roman"/>
              </a:rPr>
              <a:t> </a:t>
            </a:r>
            <a:r>
              <a:rPr sz="1350" dirty="0">
                <a:solidFill>
                  <a:srgbClr val="0D0D0D"/>
                </a:solidFill>
                <a:latin typeface="Times New Roman"/>
                <a:cs typeface="Times New Roman"/>
              </a:rPr>
              <a:t>Core</a:t>
            </a:r>
            <a:r>
              <a:rPr sz="1350" spc="-20" dirty="0">
                <a:solidFill>
                  <a:srgbClr val="0D0D0D"/>
                </a:solidFill>
                <a:latin typeface="Times New Roman"/>
                <a:cs typeface="Times New Roman"/>
              </a:rPr>
              <a:t> </a:t>
            </a:r>
            <a:r>
              <a:rPr sz="1350" dirty="0">
                <a:solidFill>
                  <a:srgbClr val="0D0D0D"/>
                </a:solidFill>
                <a:latin typeface="Times New Roman"/>
                <a:cs typeface="Times New Roman"/>
              </a:rPr>
              <a:t>i3</a:t>
            </a:r>
            <a:r>
              <a:rPr sz="1350" spc="-15" dirty="0">
                <a:solidFill>
                  <a:srgbClr val="0D0D0D"/>
                </a:solidFill>
                <a:latin typeface="Times New Roman"/>
                <a:cs typeface="Times New Roman"/>
              </a:rPr>
              <a:t> </a:t>
            </a:r>
            <a:r>
              <a:rPr sz="1350" dirty="0">
                <a:solidFill>
                  <a:srgbClr val="0D0D0D"/>
                </a:solidFill>
                <a:latin typeface="Times New Roman"/>
                <a:cs typeface="Times New Roman"/>
              </a:rPr>
              <a:t>or</a:t>
            </a:r>
            <a:r>
              <a:rPr sz="1350" spc="-15" dirty="0">
                <a:solidFill>
                  <a:srgbClr val="0D0D0D"/>
                </a:solidFill>
                <a:latin typeface="Times New Roman"/>
                <a:cs typeface="Times New Roman"/>
              </a:rPr>
              <a:t> </a:t>
            </a:r>
            <a:r>
              <a:rPr sz="1350" spc="-10" dirty="0">
                <a:solidFill>
                  <a:srgbClr val="0D0D0D"/>
                </a:solidFill>
                <a:latin typeface="Times New Roman"/>
                <a:cs typeface="Times New Roman"/>
              </a:rPr>
              <a:t>equivalent</a:t>
            </a:r>
            <a:endParaRPr sz="1350" dirty="0">
              <a:latin typeface="Times New Roman"/>
              <a:cs typeface="Times New Roman"/>
            </a:endParaRPr>
          </a:p>
          <a:p>
            <a:pPr marL="782320" lvl="1" indent="-312420">
              <a:lnSpc>
                <a:spcPct val="100000"/>
              </a:lnSpc>
              <a:spcBef>
                <a:spcPts val="660"/>
              </a:spcBef>
              <a:buFont typeface="Tahoma"/>
              <a:buChar char="○"/>
              <a:tabLst>
                <a:tab pos="782320" algn="l"/>
              </a:tabLst>
            </a:pPr>
            <a:r>
              <a:rPr sz="1350" dirty="0">
                <a:solidFill>
                  <a:srgbClr val="0D0D0D"/>
                </a:solidFill>
                <a:latin typeface="Times New Roman"/>
                <a:cs typeface="Times New Roman"/>
              </a:rPr>
              <a:t>RAM:</a:t>
            </a:r>
            <a:r>
              <a:rPr sz="1350" spc="-30" dirty="0">
                <a:solidFill>
                  <a:srgbClr val="0D0D0D"/>
                </a:solidFill>
                <a:latin typeface="Times New Roman"/>
                <a:cs typeface="Times New Roman"/>
              </a:rPr>
              <a:t> </a:t>
            </a:r>
            <a:r>
              <a:rPr sz="1350" dirty="0">
                <a:solidFill>
                  <a:srgbClr val="0D0D0D"/>
                </a:solidFill>
                <a:latin typeface="Times New Roman"/>
                <a:cs typeface="Times New Roman"/>
              </a:rPr>
              <a:t>4GB</a:t>
            </a:r>
            <a:r>
              <a:rPr sz="1350" spc="-30" dirty="0">
                <a:solidFill>
                  <a:srgbClr val="0D0D0D"/>
                </a:solidFill>
                <a:latin typeface="Times New Roman"/>
                <a:cs typeface="Times New Roman"/>
              </a:rPr>
              <a:t> </a:t>
            </a:r>
            <a:r>
              <a:rPr sz="1350" dirty="0">
                <a:solidFill>
                  <a:srgbClr val="0D0D0D"/>
                </a:solidFill>
                <a:latin typeface="Times New Roman"/>
                <a:cs typeface="Times New Roman"/>
              </a:rPr>
              <a:t>or</a:t>
            </a:r>
            <a:r>
              <a:rPr sz="1350" spc="-25" dirty="0">
                <a:solidFill>
                  <a:srgbClr val="0D0D0D"/>
                </a:solidFill>
                <a:latin typeface="Times New Roman"/>
                <a:cs typeface="Times New Roman"/>
              </a:rPr>
              <a:t> </a:t>
            </a:r>
            <a:r>
              <a:rPr sz="1350" spc="-10" dirty="0">
                <a:solidFill>
                  <a:srgbClr val="0D0D0D"/>
                </a:solidFill>
                <a:latin typeface="Times New Roman"/>
                <a:cs typeface="Times New Roman"/>
              </a:rPr>
              <a:t>higher</a:t>
            </a:r>
            <a:endParaRPr sz="1350" dirty="0">
              <a:latin typeface="Times New Roman"/>
              <a:cs typeface="Times New Roman"/>
            </a:endParaRPr>
          </a:p>
          <a:p>
            <a:pPr marL="782320" lvl="1" indent="-312420">
              <a:lnSpc>
                <a:spcPct val="100000"/>
              </a:lnSpc>
              <a:spcBef>
                <a:spcPts val="660"/>
              </a:spcBef>
              <a:buFont typeface="Tahoma"/>
              <a:buChar char="○"/>
              <a:tabLst>
                <a:tab pos="782320" algn="l"/>
              </a:tabLst>
            </a:pPr>
            <a:r>
              <a:rPr sz="1350" dirty="0">
                <a:solidFill>
                  <a:srgbClr val="0D0D0D"/>
                </a:solidFill>
                <a:latin typeface="Times New Roman"/>
                <a:cs typeface="Times New Roman"/>
              </a:rPr>
              <a:t>Storage:</a:t>
            </a:r>
            <a:r>
              <a:rPr sz="1350" spc="-35" dirty="0">
                <a:solidFill>
                  <a:srgbClr val="0D0D0D"/>
                </a:solidFill>
                <a:latin typeface="Times New Roman"/>
                <a:cs typeface="Times New Roman"/>
              </a:rPr>
              <a:t> </a:t>
            </a:r>
            <a:r>
              <a:rPr sz="1350" dirty="0">
                <a:solidFill>
                  <a:srgbClr val="0D0D0D"/>
                </a:solidFill>
                <a:latin typeface="Times New Roman"/>
                <a:cs typeface="Times New Roman"/>
              </a:rPr>
              <a:t>128GB</a:t>
            </a:r>
            <a:r>
              <a:rPr sz="1350" spc="-35" dirty="0">
                <a:solidFill>
                  <a:srgbClr val="0D0D0D"/>
                </a:solidFill>
                <a:latin typeface="Times New Roman"/>
                <a:cs typeface="Times New Roman"/>
              </a:rPr>
              <a:t> </a:t>
            </a:r>
            <a:r>
              <a:rPr sz="1350" dirty="0">
                <a:solidFill>
                  <a:srgbClr val="0D0D0D"/>
                </a:solidFill>
                <a:latin typeface="Times New Roman"/>
                <a:cs typeface="Times New Roman"/>
              </a:rPr>
              <a:t>SSD</a:t>
            </a:r>
            <a:r>
              <a:rPr sz="1350" spc="-35" dirty="0">
                <a:solidFill>
                  <a:srgbClr val="0D0D0D"/>
                </a:solidFill>
                <a:latin typeface="Times New Roman"/>
                <a:cs typeface="Times New Roman"/>
              </a:rPr>
              <a:t> </a:t>
            </a:r>
            <a:r>
              <a:rPr sz="1350" dirty="0">
                <a:solidFill>
                  <a:srgbClr val="0D0D0D"/>
                </a:solidFill>
                <a:latin typeface="Times New Roman"/>
                <a:cs typeface="Times New Roman"/>
              </a:rPr>
              <a:t>or</a:t>
            </a:r>
            <a:r>
              <a:rPr sz="1350" spc="-30" dirty="0">
                <a:solidFill>
                  <a:srgbClr val="0D0D0D"/>
                </a:solidFill>
                <a:latin typeface="Times New Roman"/>
                <a:cs typeface="Times New Roman"/>
              </a:rPr>
              <a:t> </a:t>
            </a:r>
            <a:r>
              <a:rPr sz="1350" spc="-10" dirty="0">
                <a:solidFill>
                  <a:srgbClr val="0D0D0D"/>
                </a:solidFill>
                <a:latin typeface="Times New Roman"/>
                <a:cs typeface="Times New Roman"/>
              </a:rPr>
              <a:t>higher</a:t>
            </a:r>
            <a:endParaRPr sz="1350" dirty="0">
              <a:latin typeface="Times New Roman"/>
              <a:cs typeface="Times New Roman"/>
            </a:endParaRPr>
          </a:p>
          <a:p>
            <a:pPr marL="782320" lvl="1" indent="-312420">
              <a:lnSpc>
                <a:spcPct val="100000"/>
              </a:lnSpc>
              <a:spcBef>
                <a:spcPts val="660"/>
              </a:spcBef>
              <a:buFont typeface="Tahoma"/>
              <a:buChar char="○"/>
              <a:tabLst>
                <a:tab pos="782320" algn="l"/>
              </a:tabLst>
            </a:pPr>
            <a:r>
              <a:rPr sz="1350" dirty="0">
                <a:solidFill>
                  <a:srgbClr val="0D0D0D"/>
                </a:solidFill>
                <a:latin typeface="Times New Roman"/>
                <a:cs typeface="Times New Roman"/>
              </a:rPr>
              <a:t>Display:</a:t>
            </a:r>
            <a:r>
              <a:rPr sz="1350" spc="-15" dirty="0">
                <a:solidFill>
                  <a:srgbClr val="0D0D0D"/>
                </a:solidFill>
                <a:latin typeface="Times New Roman"/>
                <a:cs typeface="Times New Roman"/>
              </a:rPr>
              <a:t> </a:t>
            </a:r>
            <a:r>
              <a:rPr sz="1350" dirty="0">
                <a:solidFill>
                  <a:srgbClr val="0D0D0D"/>
                </a:solidFill>
                <a:latin typeface="Times New Roman"/>
                <a:cs typeface="Times New Roman"/>
              </a:rPr>
              <a:t>15-inch</a:t>
            </a:r>
            <a:r>
              <a:rPr sz="1350" spc="-10" dirty="0">
                <a:solidFill>
                  <a:srgbClr val="0D0D0D"/>
                </a:solidFill>
                <a:latin typeface="Times New Roman"/>
                <a:cs typeface="Times New Roman"/>
              </a:rPr>
              <a:t> </a:t>
            </a:r>
            <a:r>
              <a:rPr sz="1350" dirty="0">
                <a:solidFill>
                  <a:srgbClr val="0D0D0D"/>
                </a:solidFill>
                <a:latin typeface="Times New Roman"/>
                <a:cs typeface="Times New Roman"/>
              </a:rPr>
              <a:t>monitor</a:t>
            </a:r>
            <a:r>
              <a:rPr sz="1350" spc="-10" dirty="0">
                <a:solidFill>
                  <a:srgbClr val="0D0D0D"/>
                </a:solidFill>
                <a:latin typeface="Times New Roman"/>
                <a:cs typeface="Times New Roman"/>
              </a:rPr>
              <a:t> </a:t>
            </a:r>
            <a:r>
              <a:rPr sz="1350" dirty="0">
                <a:solidFill>
                  <a:srgbClr val="0D0D0D"/>
                </a:solidFill>
                <a:latin typeface="Times New Roman"/>
                <a:cs typeface="Times New Roman"/>
              </a:rPr>
              <a:t>or</a:t>
            </a:r>
            <a:r>
              <a:rPr sz="1350" spc="-5" dirty="0">
                <a:solidFill>
                  <a:srgbClr val="0D0D0D"/>
                </a:solidFill>
                <a:latin typeface="Times New Roman"/>
                <a:cs typeface="Times New Roman"/>
              </a:rPr>
              <a:t> </a:t>
            </a:r>
            <a:r>
              <a:rPr sz="1350" spc="-10" dirty="0">
                <a:solidFill>
                  <a:srgbClr val="0D0D0D"/>
                </a:solidFill>
                <a:latin typeface="Times New Roman"/>
                <a:cs typeface="Times New Roman"/>
              </a:rPr>
              <a:t>larger</a:t>
            </a:r>
            <a:endParaRPr sz="1350" dirty="0">
              <a:latin typeface="Times New Roman"/>
              <a:cs typeface="Times New Roman"/>
            </a:endParaRPr>
          </a:p>
          <a:p>
            <a:pPr marL="325120" indent="-312420">
              <a:lnSpc>
                <a:spcPct val="100000"/>
              </a:lnSpc>
              <a:spcBef>
                <a:spcPts val="660"/>
              </a:spcBef>
              <a:buFont typeface="Tahoma"/>
              <a:buChar char="●"/>
              <a:tabLst>
                <a:tab pos="325120" algn="l"/>
              </a:tabLst>
            </a:pPr>
            <a:r>
              <a:rPr sz="1350" dirty="0">
                <a:solidFill>
                  <a:srgbClr val="0D0D0D"/>
                </a:solidFill>
                <a:latin typeface="Times New Roman"/>
                <a:cs typeface="Times New Roman"/>
              </a:rPr>
              <a:t>Operating </a:t>
            </a:r>
            <a:r>
              <a:rPr sz="1350" spc="-10" dirty="0">
                <a:solidFill>
                  <a:srgbClr val="0D0D0D"/>
                </a:solidFill>
                <a:latin typeface="Times New Roman"/>
                <a:cs typeface="Times New Roman"/>
              </a:rPr>
              <a:t>Systems:</a:t>
            </a:r>
            <a:endParaRPr sz="1350" dirty="0">
              <a:latin typeface="Times New Roman"/>
              <a:cs typeface="Times New Roman"/>
            </a:endParaRPr>
          </a:p>
          <a:p>
            <a:pPr marL="782320" lvl="1" indent="-312420">
              <a:lnSpc>
                <a:spcPct val="100000"/>
              </a:lnSpc>
              <a:spcBef>
                <a:spcPts val="660"/>
              </a:spcBef>
              <a:buFont typeface="Tahoma"/>
              <a:buChar char="○"/>
              <a:tabLst>
                <a:tab pos="782320" algn="l"/>
              </a:tabLst>
            </a:pPr>
            <a:r>
              <a:rPr sz="1350" dirty="0">
                <a:solidFill>
                  <a:srgbClr val="0D0D0D"/>
                </a:solidFill>
                <a:latin typeface="Times New Roman"/>
                <a:cs typeface="Times New Roman"/>
              </a:rPr>
              <a:t>Database</a:t>
            </a:r>
            <a:r>
              <a:rPr sz="1350" spc="-20" dirty="0">
                <a:solidFill>
                  <a:srgbClr val="0D0D0D"/>
                </a:solidFill>
                <a:latin typeface="Times New Roman"/>
                <a:cs typeface="Times New Roman"/>
              </a:rPr>
              <a:t> </a:t>
            </a:r>
            <a:r>
              <a:rPr sz="1350" dirty="0">
                <a:solidFill>
                  <a:srgbClr val="0D0D0D"/>
                </a:solidFill>
                <a:latin typeface="Times New Roman"/>
                <a:cs typeface="Times New Roman"/>
              </a:rPr>
              <a:t>Server:</a:t>
            </a:r>
            <a:r>
              <a:rPr sz="1350" spc="-20" dirty="0">
                <a:solidFill>
                  <a:srgbClr val="0D0D0D"/>
                </a:solidFill>
                <a:latin typeface="Times New Roman"/>
                <a:cs typeface="Times New Roman"/>
              </a:rPr>
              <a:t> </a:t>
            </a:r>
            <a:r>
              <a:rPr sz="1350" spc="-10" dirty="0">
                <a:solidFill>
                  <a:srgbClr val="0D0D0D"/>
                </a:solidFill>
                <a:latin typeface="Times New Roman"/>
                <a:cs typeface="Times New Roman"/>
              </a:rPr>
              <a:t>MongoDB</a:t>
            </a:r>
            <a:r>
              <a:rPr sz="1350" spc="-20" dirty="0">
                <a:solidFill>
                  <a:srgbClr val="0D0D0D"/>
                </a:solidFill>
                <a:latin typeface="Times New Roman"/>
                <a:cs typeface="Times New Roman"/>
              </a:rPr>
              <a:t> </a:t>
            </a:r>
            <a:r>
              <a:rPr sz="1350" dirty="0">
                <a:solidFill>
                  <a:srgbClr val="0D0D0D"/>
                </a:solidFill>
                <a:latin typeface="Times New Roman"/>
                <a:cs typeface="Times New Roman"/>
              </a:rPr>
              <a:t>4.4</a:t>
            </a:r>
            <a:r>
              <a:rPr sz="1350" spc="-15" dirty="0">
                <a:solidFill>
                  <a:srgbClr val="0D0D0D"/>
                </a:solidFill>
                <a:latin typeface="Times New Roman"/>
                <a:cs typeface="Times New Roman"/>
              </a:rPr>
              <a:t> </a:t>
            </a:r>
            <a:r>
              <a:rPr sz="1350" dirty="0">
                <a:solidFill>
                  <a:srgbClr val="0D0D0D"/>
                </a:solidFill>
                <a:latin typeface="Times New Roman"/>
                <a:cs typeface="Times New Roman"/>
              </a:rPr>
              <a:t>or</a:t>
            </a:r>
            <a:r>
              <a:rPr sz="1350" spc="-15" dirty="0">
                <a:solidFill>
                  <a:srgbClr val="0D0D0D"/>
                </a:solidFill>
                <a:latin typeface="Times New Roman"/>
                <a:cs typeface="Times New Roman"/>
              </a:rPr>
              <a:t> </a:t>
            </a:r>
            <a:r>
              <a:rPr sz="1350" spc="-10" dirty="0">
                <a:solidFill>
                  <a:srgbClr val="0D0D0D"/>
                </a:solidFill>
                <a:latin typeface="Times New Roman"/>
                <a:cs typeface="Times New Roman"/>
              </a:rPr>
              <a:t>later</a:t>
            </a:r>
            <a:endParaRPr sz="1350" dirty="0">
              <a:latin typeface="Times New Roman"/>
              <a:cs typeface="Times New Roman"/>
            </a:endParaRPr>
          </a:p>
          <a:p>
            <a:pPr marL="782320" lvl="1" indent="-312420">
              <a:lnSpc>
                <a:spcPct val="100000"/>
              </a:lnSpc>
              <a:spcBef>
                <a:spcPts val="660"/>
              </a:spcBef>
              <a:buFont typeface="Tahoma"/>
              <a:buChar char="○"/>
              <a:tabLst>
                <a:tab pos="782320" algn="l"/>
              </a:tabLst>
            </a:pPr>
            <a:r>
              <a:rPr sz="1350" dirty="0">
                <a:solidFill>
                  <a:srgbClr val="0D0D0D"/>
                </a:solidFill>
                <a:latin typeface="Times New Roman"/>
                <a:cs typeface="Times New Roman"/>
              </a:rPr>
              <a:t>Client</a:t>
            </a:r>
            <a:r>
              <a:rPr sz="1350" spc="-20" dirty="0">
                <a:solidFill>
                  <a:srgbClr val="0D0D0D"/>
                </a:solidFill>
                <a:latin typeface="Times New Roman"/>
                <a:cs typeface="Times New Roman"/>
              </a:rPr>
              <a:t> </a:t>
            </a:r>
            <a:r>
              <a:rPr sz="1350" dirty="0">
                <a:solidFill>
                  <a:srgbClr val="0D0D0D"/>
                </a:solidFill>
                <a:latin typeface="Times New Roman"/>
                <a:cs typeface="Times New Roman"/>
              </a:rPr>
              <a:t>Devices:</a:t>
            </a:r>
            <a:r>
              <a:rPr sz="1350" spc="-35" dirty="0">
                <a:solidFill>
                  <a:srgbClr val="0D0D0D"/>
                </a:solidFill>
                <a:latin typeface="Times New Roman"/>
                <a:cs typeface="Times New Roman"/>
              </a:rPr>
              <a:t> </a:t>
            </a:r>
            <a:r>
              <a:rPr sz="1350" spc="-10" dirty="0">
                <a:solidFill>
                  <a:srgbClr val="0D0D0D"/>
                </a:solidFill>
                <a:latin typeface="Times New Roman"/>
                <a:cs typeface="Times New Roman"/>
              </a:rPr>
              <a:t>Windows</a:t>
            </a:r>
            <a:r>
              <a:rPr sz="1350" spc="-15" dirty="0">
                <a:solidFill>
                  <a:srgbClr val="0D0D0D"/>
                </a:solidFill>
                <a:latin typeface="Times New Roman"/>
                <a:cs typeface="Times New Roman"/>
              </a:rPr>
              <a:t> </a:t>
            </a:r>
            <a:r>
              <a:rPr sz="1350" dirty="0">
                <a:solidFill>
                  <a:srgbClr val="0D0D0D"/>
                </a:solidFill>
                <a:latin typeface="Times New Roman"/>
                <a:cs typeface="Times New Roman"/>
              </a:rPr>
              <a:t>10,</a:t>
            </a:r>
            <a:r>
              <a:rPr sz="1350" spc="-10" dirty="0">
                <a:solidFill>
                  <a:srgbClr val="0D0D0D"/>
                </a:solidFill>
                <a:latin typeface="Times New Roman"/>
                <a:cs typeface="Times New Roman"/>
              </a:rPr>
              <a:t> </a:t>
            </a:r>
            <a:r>
              <a:rPr sz="1350" dirty="0">
                <a:solidFill>
                  <a:srgbClr val="0D0D0D"/>
                </a:solidFill>
                <a:latin typeface="Times New Roman"/>
                <a:cs typeface="Times New Roman"/>
              </a:rPr>
              <a:t>macOS</a:t>
            </a:r>
            <a:r>
              <a:rPr sz="1350" spc="-15" dirty="0">
                <a:solidFill>
                  <a:srgbClr val="0D0D0D"/>
                </a:solidFill>
                <a:latin typeface="Times New Roman"/>
                <a:cs typeface="Times New Roman"/>
              </a:rPr>
              <a:t> </a:t>
            </a:r>
            <a:r>
              <a:rPr sz="1350" dirty="0">
                <a:solidFill>
                  <a:srgbClr val="0D0D0D"/>
                </a:solidFill>
                <a:latin typeface="Times New Roman"/>
                <a:cs typeface="Times New Roman"/>
              </a:rPr>
              <a:t>10.15,</a:t>
            </a:r>
            <a:r>
              <a:rPr sz="1350" spc="-10" dirty="0">
                <a:solidFill>
                  <a:srgbClr val="0D0D0D"/>
                </a:solidFill>
                <a:latin typeface="Times New Roman"/>
                <a:cs typeface="Times New Roman"/>
              </a:rPr>
              <a:t> </a:t>
            </a:r>
            <a:r>
              <a:rPr sz="1350" dirty="0">
                <a:solidFill>
                  <a:srgbClr val="0D0D0D"/>
                </a:solidFill>
                <a:latin typeface="Times New Roman"/>
                <a:cs typeface="Times New Roman"/>
              </a:rPr>
              <a:t>iOS</a:t>
            </a:r>
            <a:r>
              <a:rPr sz="1350" spc="-15" dirty="0">
                <a:solidFill>
                  <a:srgbClr val="0D0D0D"/>
                </a:solidFill>
                <a:latin typeface="Times New Roman"/>
                <a:cs typeface="Times New Roman"/>
              </a:rPr>
              <a:t> </a:t>
            </a:r>
            <a:r>
              <a:rPr sz="1350" dirty="0">
                <a:solidFill>
                  <a:srgbClr val="0D0D0D"/>
                </a:solidFill>
                <a:latin typeface="Times New Roman"/>
                <a:cs typeface="Times New Roman"/>
              </a:rPr>
              <a:t>12.0,</a:t>
            </a:r>
            <a:r>
              <a:rPr sz="1350" spc="-70" dirty="0">
                <a:solidFill>
                  <a:srgbClr val="0D0D0D"/>
                </a:solidFill>
                <a:latin typeface="Times New Roman"/>
                <a:cs typeface="Times New Roman"/>
              </a:rPr>
              <a:t> </a:t>
            </a:r>
            <a:r>
              <a:rPr sz="1350" dirty="0">
                <a:solidFill>
                  <a:srgbClr val="0D0D0D"/>
                </a:solidFill>
                <a:latin typeface="Times New Roman"/>
                <a:cs typeface="Times New Roman"/>
              </a:rPr>
              <a:t>Android</a:t>
            </a:r>
            <a:r>
              <a:rPr sz="1350" spc="-10" dirty="0">
                <a:solidFill>
                  <a:srgbClr val="0D0D0D"/>
                </a:solidFill>
                <a:latin typeface="Times New Roman"/>
                <a:cs typeface="Times New Roman"/>
              </a:rPr>
              <a:t> </a:t>
            </a:r>
            <a:r>
              <a:rPr sz="1350" dirty="0">
                <a:solidFill>
                  <a:srgbClr val="0D0D0D"/>
                </a:solidFill>
                <a:latin typeface="Times New Roman"/>
                <a:cs typeface="Times New Roman"/>
              </a:rPr>
              <a:t>7.0,</a:t>
            </a:r>
            <a:r>
              <a:rPr sz="1350" spc="-10" dirty="0">
                <a:solidFill>
                  <a:srgbClr val="0D0D0D"/>
                </a:solidFill>
                <a:latin typeface="Times New Roman"/>
                <a:cs typeface="Times New Roman"/>
              </a:rPr>
              <a:t> </a:t>
            </a:r>
            <a:r>
              <a:rPr sz="1350" dirty="0">
                <a:solidFill>
                  <a:srgbClr val="0D0D0D"/>
                </a:solidFill>
                <a:latin typeface="Times New Roman"/>
                <a:cs typeface="Times New Roman"/>
              </a:rPr>
              <a:t>or</a:t>
            </a:r>
            <a:r>
              <a:rPr sz="1350" spc="-10" dirty="0">
                <a:solidFill>
                  <a:srgbClr val="0D0D0D"/>
                </a:solidFill>
                <a:latin typeface="Times New Roman"/>
                <a:cs typeface="Times New Roman"/>
              </a:rPr>
              <a:t> later</a:t>
            </a:r>
            <a:endParaRPr sz="1350" dirty="0">
              <a:latin typeface="Times New Roman"/>
              <a:cs typeface="Times New Roman"/>
            </a:endParaRPr>
          </a:p>
          <a:p>
            <a:pPr marL="325120" indent="-312420">
              <a:lnSpc>
                <a:spcPct val="100000"/>
              </a:lnSpc>
              <a:spcBef>
                <a:spcPts val="660"/>
              </a:spcBef>
              <a:buFont typeface="Tahoma"/>
              <a:buChar char="●"/>
              <a:tabLst>
                <a:tab pos="325120" algn="l"/>
              </a:tabLst>
            </a:pPr>
            <a:r>
              <a:rPr sz="1350" spc="-10" dirty="0">
                <a:solidFill>
                  <a:srgbClr val="0D0D0D"/>
                </a:solidFill>
                <a:latin typeface="Times New Roman"/>
                <a:cs typeface="Times New Roman"/>
              </a:rPr>
              <a:t>Development</a:t>
            </a:r>
            <a:r>
              <a:rPr sz="1350" spc="35" dirty="0">
                <a:solidFill>
                  <a:srgbClr val="0D0D0D"/>
                </a:solidFill>
                <a:latin typeface="Times New Roman"/>
                <a:cs typeface="Times New Roman"/>
              </a:rPr>
              <a:t> </a:t>
            </a:r>
            <a:r>
              <a:rPr sz="1350" spc="-10" dirty="0">
                <a:solidFill>
                  <a:srgbClr val="0D0D0D"/>
                </a:solidFill>
                <a:latin typeface="Times New Roman"/>
                <a:cs typeface="Times New Roman"/>
              </a:rPr>
              <a:t>Tools:</a:t>
            </a:r>
            <a:endParaRPr sz="1350" dirty="0">
              <a:latin typeface="Times New Roman"/>
              <a:cs typeface="Times New Roman"/>
            </a:endParaRPr>
          </a:p>
          <a:p>
            <a:pPr marL="782320" lvl="1" indent="-312420">
              <a:lnSpc>
                <a:spcPct val="100000"/>
              </a:lnSpc>
              <a:spcBef>
                <a:spcPts val="660"/>
              </a:spcBef>
              <a:buFont typeface="Tahoma"/>
              <a:buChar char="○"/>
              <a:tabLst>
                <a:tab pos="782320" algn="l"/>
              </a:tabLst>
            </a:pPr>
            <a:r>
              <a:rPr sz="1350" dirty="0">
                <a:solidFill>
                  <a:srgbClr val="0D0D0D"/>
                </a:solidFill>
                <a:latin typeface="Times New Roman"/>
                <a:cs typeface="Times New Roman"/>
              </a:rPr>
              <a:t>Integrated</a:t>
            </a:r>
            <a:r>
              <a:rPr sz="1350" spc="-30" dirty="0">
                <a:solidFill>
                  <a:srgbClr val="0D0D0D"/>
                </a:solidFill>
                <a:latin typeface="Times New Roman"/>
                <a:cs typeface="Times New Roman"/>
              </a:rPr>
              <a:t> </a:t>
            </a:r>
            <a:r>
              <a:rPr sz="1350" dirty="0">
                <a:solidFill>
                  <a:srgbClr val="0D0D0D"/>
                </a:solidFill>
                <a:latin typeface="Times New Roman"/>
                <a:cs typeface="Times New Roman"/>
              </a:rPr>
              <a:t>Development</a:t>
            </a:r>
            <a:r>
              <a:rPr sz="1350" spc="-30" dirty="0">
                <a:solidFill>
                  <a:srgbClr val="0D0D0D"/>
                </a:solidFill>
                <a:latin typeface="Times New Roman"/>
                <a:cs typeface="Times New Roman"/>
              </a:rPr>
              <a:t> </a:t>
            </a:r>
            <a:r>
              <a:rPr sz="1350" dirty="0">
                <a:solidFill>
                  <a:srgbClr val="0D0D0D"/>
                </a:solidFill>
                <a:latin typeface="Times New Roman"/>
                <a:cs typeface="Times New Roman"/>
              </a:rPr>
              <a:t>Environment</a:t>
            </a:r>
            <a:r>
              <a:rPr sz="1350" spc="-35" dirty="0">
                <a:solidFill>
                  <a:srgbClr val="0D0D0D"/>
                </a:solidFill>
                <a:latin typeface="Times New Roman"/>
                <a:cs typeface="Times New Roman"/>
              </a:rPr>
              <a:t> </a:t>
            </a:r>
            <a:r>
              <a:rPr sz="1350" dirty="0">
                <a:solidFill>
                  <a:srgbClr val="0D0D0D"/>
                </a:solidFill>
                <a:latin typeface="Times New Roman"/>
                <a:cs typeface="Times New Roman"/>
              </a:rPr>
              <a:t>(IDE):</a:t>
            </a:r>
            <a:r>
              <a:rPr sz="1350" spc="-50" dirty="0">
                <a:solidFill>
                  <a:srgbClr val="0D0D0D"/>
                </a:solidFill>
                <a:latin typeface="Times New Roman"/>
                <a:cs typeface="Times New Roman"/>
              </a:rPr>
              <a:t> </a:t>
            </a:r>
            <a:r>
              <a:rPr sz="1350" spc="-10" dirty="0">
                <a:solidFill>
                  <a:srgbClr val="0D0D0D"/>
                </a:solidFill>
                <a:latin typeface="Times New Roman"/>
                <a:cs typeface="Times New Roman"/>
              </a:rPr>
              <a:t>Visual</a:t>
            </a:r>
            <a:r>
              <a:rPr sz="1350" spc="-30" dirty="0">
                <a:solidFill>
                  <a:srgbClr val="0D0D0D"/>
                </a:solidFill>
                <a:latin typeface="Times New Roman"/>
                <a:cs typeface="Times New Roman"/>
              </a:rPr>
              <a:t> </a:t>
            </a:r>
            <a:r>
              <a:rPr sz="1350" dirty="0">
                <a:solidFill>
                  <a:srgbClr val="0D0D0D"/>
                </a:solidFill>
                <a:latin typeface="Times New Roman"/>
                <a:cs typeface="Times New Roman"/>
              </a:rPr>
              <a:t>Studio</a:t>
            </a:r>
            <a:r>
              <a:rPr sz="1350" spc="-30" dirty="0">
                <a:solidFill>
                  <a:srgbClr val="0D0D0D"/>
                </a:solidFill>
                <a:latin typeface="Times New Roman"/>
                <a:cs typeface="Times New Roman"/>
              </a:rPr>
              <a:t> </a:t>
            </a:r>
            <a:r>
              <a:rPr sz="1350" dirty="0">
                <a:solidFill>
                  <a:srgbClr val="0D0D0D"/>
                </a:solidFill>
                <a:latin typeface="Times New Roman"/>
                <a:cs typeface="Times New Roman"/>
              </a:rPr>
              <a:t>Code</a:t>
            </a:r>
            <a:endParaRPr sz="1350" dirty="0">
              <a:latin typeface="Times New Roman"/>
              <a:cs typeface="Times New Roman"/>
            </a:endParaRPr>
          </a:p>
          <a:p>
            <a:pPr marL="782320" lvl="1" indent="-312420">
              <a:lnSpc>
                <a:spcPct val="100000"/>
              </a:lnSpc>
              <a:spcBef>
                <a:spcPts val="660"/>
              </a:spcBef>
              <a:buFont typeface="Tahoma"/>
              <a:buChar char="○"/>
              <a:tabLst>
                <a:tab pos="782320" algn="l"/>
              </a:tabLst>
            </a:pPr>
            <a:r>
              <a:rPr sz="1350" spc="-20" dirty="0">
                <a:solidFill>
                  <a:srgbClr val="0D0D0D"/>
                </a:solidFill>
                <a:latin typeface="Times New Roman"/>
                <a:cs typeface="Times New Roman"/>
              </a:rPr>
              <a:t>Version</a:t>
            </a:r>
            <a:r>
              <a:rPr sz="1350" spc="-10" dirty="0">
                <a:solidFill>
                  <a:srgbClr val="0D0D0D"/>
                </a:solidFill>
                <a:latin typeface="Times New Roman"/>
                <a:cs typeface="Times New Roman"/>
              </a:rPr>
              <a:t> </a:t>
            </a:r>
            <a:r>
              <a:rPr sz="1350" dirty="0">
                <a:solidFill>
                  <a:srgbClr val="0D0D0D"/>
                </a:solidFill>
                <a:latin typeface="Times New Roman"/>
                <a:cs typeface="Times New Roman"/>
              </a:rPr>
              <a:t>Control:</a:t>
            </a:r>
            <a:r>
              <a:rPr sz="1350" spc="-15" dirty="0">
                <a:solidFill>
                  <a:srgbClr val="0D0D0D"/>
                </a:solidFill>
                <a:latin typeface="Times New Roman"/>
                <a:cs typeface="Times New Roman"/>
              </a:rPr>
              <a:t> </a:t>
            </a:r>
            <a:r>
              <a:rPr sz="1350" dirty="0">
                <a:solidFill>
                  <a:srgbClr val="0D0D0D"/>
                </a:solidFill>
                <a:latin typeface="Times New Roman"/>
                <a:cs typeface="Times New Roman"/>
              </a:rPr>
              <a:t>Git,</a:t>
            </a:r>
            <a:r>
              <a:rPr sz="1350" spc="-10" dirty="0">
                <a:solidFill>
                  <a:srgbClr val="0D0D0D"/>
                </a:solidFill>
                <a:latin typeface="Times New Roman"/>
                <a:cs typeface="Times New Roman"/>
              </a:rPr>
              <a:t> GitHub</a:t>
            </a:r>
            <a:endParaRPr sz="1350" dirty="0">
              <a:latin typeface="Times New Roman"/>
              <a:cs typeface="Times New Roman"/>
            </a:endParaRPr>
          </a:p>
          <a:p>
            <a:pPr marL="325120" indent="-312420">
              <a:lnSpc>
                <a:spcPct val="100000"/>
              </a:lnSpc>
              <a:spcBef>
                <a:spcPts val="660"/>
              </a:spcBef>
              <a:buFont typeface="Tahoma"/>
              <a:buChar char="●"/>
              <a:tabLst>
                <a:tab pos="325120" algn="l"/>
              </a:tabLst>
            </a:pPr>
            <a:r>
              <a:rPr sz="1350" dirty="0">
                <a:solidFill>
                  <a:srgbClr val="0D0D0D"/>
                </a:solidFill>
                <a:latin typeface="Times New Roman"/>
                <a:cs typeface="Times New Roman"/>
              </a:rPr>
              <a:t>Backend</a:t>
            </a:r>
            <a:r>
              <a:rPr sz="1350" spc="-60" dirty="0">
                <a:solidFill>
                  <a:srgbClr val="0D0D0D"/>
                </a:solidFill>
                <a:latin typeface="Times New Roman"/>
                <a:cs typeface="Times New Roman"/>
              </a:rPr>
              <a:t> </a:t>
            </a:r>
            <a:r>
              <a:rPr sz="1350" spc="-10" dirty="0">
                <a:solidFill>
                  <a:srgbClr val="0D0D0D"/>
                </a:solidFill>
                <a:latin typeface="Times New Roman"/>
                <a:cs typeface="Times New Roman"/>
              </a:rPr>
              <a:t>Technologies:</a:t>
            </a:r>
            <a:endParaRPr sz="1350" dirty="0">
              <a:latin typeface="Times New Roman"/>
              <a:cs typeface="Times New Roman"/>
            </a:endParaRPr>
          </a:p>
          <a:p>
            <a:pPr marL="782320" lvl="1" indent="-312420">
              <a:lnSpc>
                <a:spcPct val="100000"/>
              </a:lnSpc>
              <a:spcBef>
                <a:spcPts val="660"/>
              </a:spcBef>
              <a:buFont typeface="Tahoma"/>
              <a:buChar char="○"/>
              <a:tabLst>
                <a:tab pos="782320" algn="l"/>
              </a:tabLst>
            </a:pPr>
            <a:r>
              <a:rPr sz="1350" dirty="0">
                <a:solidFill>
                  <a:srgbClr val="0D0D0D"/>
                </a:solidFill>
                <a:latin typeface="Times New Roman"/>
                <a:cs typeface="Times New Roman"/>
              </a:rPr>
              <a:t>Programming</a:t>
            </a:r>
            <a:r>
              <a:rPr sz="1350" spc="-10" dirty="0">
                <a:solidFill>
                  <a:srgbClr val="0D0D0D"/>
                </a:solidFill>
                <a:latin typeface="Times New Roman"/>
                <a:cs typeface="Times New Roman"/>
              </a:rPr>
              <a:t> </a:t>
            </a:r>
            <a:r>
              <a:rPr sz="1350" dirty="0">
                <a:solidFill>
                  <a:srgbClr val="0D0D0D"/>
                </a:solidFill>
                <a:latin typeface="Times New Roman"/>
                <a:cs typeface="Times New Roman"/>
              </a:rPr>
              <a:t>Language:</a:t>
            </a:r>
            <a:r>
              <a:rPr lang="en-IN" sz="1350" dirty="0">
                <a:solidFill>
                  <a:srgbClr val="0D0D0D"/>
                </a:solidFill>
                <a:latin typeface="Times New Roman"/>
                <a:cs typeface="Times New Roman"/>
              </a:rPr>
              <a:t>Node JS</a:t>
            </a:r>
            <a:endParaRPr sz="1350" dirty="0">
              <a:latin typeface="Times New Roman"/>
              <a:cs typeface="Times New Roman"/>
            </a:endParaRPr>
          </a:p>
          <a:p>
            <a:pPr marL="782320" lvl="1" indent="-312420">
              <a:lnSpc>
                <a:spcPct val="100000"/>
              </a:lnSpc>
              <a:spcBef>
                <a:spcPts val="660"/>
              </a:spcBef>
              <a:buFont typeface="Tahoma"/>
              <a:buChar char="○"/>
              <a:tabLst>
                <a:tab pos="782320" algn="l"/>
              </a:tabLst>
            </a:pPr>
            <a:r>
              <a:rPr sz="1350" dirty="0">
                <a:solidFill>
                  <a:srgbClr val="0D0D0D"/>
                </a:solidFill>
                <a:latin typeface="Times New Roman"/>
                <a:cs typeface="Times New Roman"/>
              </a:rPr>
              <a:t>Database</a:t>
            </a:r>
            <a:r>
              <a:rPr sz="1350" spc="-35" dirty="0">
                <a:solidFill>
                  <a:srgbClr val="0D0D0D"/>
                </a:solidFill>
                <a:latin typeface="Times New Roman"/>
                <a:cs typeface="Times New Roman"/>
              </a:rPr>
              <a:t> </a:t>
            </a:r>
            <a:r>
              <a:rPr sz="1350" dirty="0">
                <a:solidFill>
                  <a:srgbClr val="0D0D0D"/>
                </a:solidFill>
                <a:latin typeface="Times New Roman"/>
                <a:cs typeface="Times New Roman"/>
              </a:rPr>
              <a:t>Connectivity:</a:t>
            </a:r>
            <a:r>
              <a:rPr sz="1350" spc="-35" dirty="0">
                <a:solidFill>
                  <a:srgbClr val="0D0D0D"/>
                </a:solidFill>
                <a:latin typeface="Times New Roman"/>
                <a:cs typeface="Times New Roman"/>
              </a:rPr>
              <a:t> </a:t>
            </a:r>
            <a:r>
              <a:rPr lang="en-IN" sz="1350" spc="-35" dirty="0">
                <a:solidFill>
                  <a:srgbClr val="0D0D0D"/>
                </a:solidFill>
                <a:latin typeface="Times New Roman"/>
                <a:cs typeface="Times New Roman"/>
              </a:rPr>
              <a:t>MongoDB</a:t>
            </a:r>
            <a:endParaRPr sz="1350" dirty="0">
              <a:latin typeface="Times New Roman"/>
              <a:cs typeface="Times New Roman"/>
            </a:endParaRPr>
          </a:p>
          <a:p>
            <a:pPr marL="325120" indent="-312420">
              <a:lnSpc>
                <a:spcPct val="100000"/>
              </a:lnSpc>
              <a:spcBef>
                <a:spcPts val="660"/>
              </a:spcBef>
              <a:buFont typeface="Tahoma"/>
              <a:buChar char="●"/>
              <a:tabLst>
                <a:tab pos="325120" algn="l"/>
              </a:tabLst>
            </a:pPr>
            <a:r>
              <a:rPr sz="1350" dirty="0">
                <a:solidFill>
                  <a:srgbClr val="0D0D0D"/>
                </a:solidFill>
                <a:latin typeface="Times New Roman"/>
                <a:cs typeface="Times New Roman"/>
              </a:rPr>
              <a:t>Frontend</a:t>
            </a:r>
            <a:r>
              <a:rPr sz="1350" spc="-20" dirty="0">
                <a:solidFill>
                  <a:srgbClr val="0D0D0D"/>
                </a:solidFill>
                <a:latin typeface="Times New Roman"/>
                <a:cs typeface="Times New Roman"/>
              </a:rPr>
              <a:t> </a:t>
            </a:r>
            <a:r>
              <a:rPr sz="1350" spc="-10" dirty="0">
                <a:solidFill>
                  <a:srgbClr val="0D0D0D"/>
                </a:solidFill>
                <a:latin typeface="Times New Roman"/>
                <a:cs typeface="Times New Roman"/>
              </a:rPr>
              <a:t>Technologies:</a:t>
            </a:r>
            <a:endParaRPr sz="1350" dirty="0">
              <a:latin typeface="Times New Roman"/>
              <a:cs typeface="Times New Roman"/>
            </a:endParaRPr>
          </a:p>
          <a:p>
            <a:pPr marL="782320" lvl="1" indent="-312420">
              <a:lnSpc>
                <a:spcPct val="100000"/>
              </a:lnSpc>
              <a:spcBef>
                <a:spcPts val="660"/>
              </a:spcBef>
              <a:buFont typeface="Tahoma"/>
              <a:buChar char="○"/>
              <a:tabLst>
                <a:tab pos="782320" algn="l"/>
              </a:tabLst>
            </a:pPr>
            <a:r>
              <a:rPr sz="1350" dirty="0">
                <a:solidFill>
                  <a:srgbClr val="0D0D0D"/>
                </a:solidFill>
                <a:latin typeface="Times New Roman"/>
                <a:cs typeface="Times New Roman"/>
              </a:rPr>
              <a:t>HTML5,</a:t>
            </a:r>
            <a:r>
              <a:rPr sz="1350" spc="-35" dirty="0">
                <a:solidFill>
                  <a:srgbClr val="0D0D0D"/>
                </a:solidFill>
                <a:latin typeface="Times New Roman"/>
                <a:cs typeface="Times New Roman"/>
              </a:rPr>
              <a:t> </a:t>
            </a:r>
            <a:r>
              <a:rPr sz="1350" dirty="0">
                <a:solidFill>
                  <a:srgbClr val="0D0D0D"/>
                </a:solidFill>
                <a:latin typeface="Times New Roman"/>
                <a:cs typeface="Times New Roman"/>
              </a:rPr>
              <a:t>CSS3,</a:t>
            </a:r>
            <a:r>
              <a:rPr sz="1350" spc="-35" dirty="0">
                <a:solidFill>
                  <a:srgbClr val="0D0D0D"/>
                </a:solidFill>
                <a:latin typeface="Times New Roman"/>
                <a:cs typeface="Times New Roman"/>
              </a:rPr>
              <a:t> </a:t>
            </a:r>
            <a:r>
              <a:rPr sz="1350" spc="-10" dirty="0">
                <a:solidFill>
                  <a:srgbClr val="0D0D0D"/>
                </a:solidFill>
                <a:latin typeface="Times New Roman"/>
                <a:cs typeface="Times New Roman"/>
              </a:rPr>
              <a:t>JavaScript</a:t>
            </a:r>
            <a:r>
              <a:rPr lang="en-US" sz="1350" spc="-10" dirty="0">
                <a:solidFill>
                  <a:srgbClr val="0D0D0D"/>
                </a:solidFill>
                <a:latin typeface="Times New Roman"/>
                <a:cs typeface="Times New Roman"/>
              </a:rPr>
              <a:t>,React</a:t>
            </a:r>
            <a:endParaRPr sz="1350" dirty="0">
              <a:latin typeface="Times New Roman"/>
              <a:cs typeface="Times New Roman"/>
            </a:endParaRPr>
          </a:p>
          <a:p>
            <a:pPr marL="782320" lvl="1" indent="-312420">
              <a:lnSpc>
                <a:spcPct val="100000"/>
              </a:lnSpc>
              <a:spcBef>
                <a:spcPts val="660"/>
              </a:spcBef>
              <a:buFont typeface="Tahoma"/>
              <a:buChar char="○"/>
              <a:tabLst>
                <a:tab pos="782320" algn="l"/>
              </a:tabLst>
            </a:pPr>
            <a:r>
              <a:rPr sz="1350" dirty="0">
                <a:solidFill>
                  <a:srgbClr val="0D0D0D"/>
                </a:solidFill>
                <a:latin typeface="Times New Roman"/>
                <a:cs typeface="Times New Roman"/>
              </a:rPr>
              <a:t>Frontend</a:t>
            </a:r>
            <a:r>
              <a:rPr sz="1350" spc="-10" dirty="0">
                <a:solidFill>
                  <a:srgbClr val="0D0D0D"/>
                </a:solidFill>
                <a:latin typeface="Times New Roman"/>
                <a:cs typeface="Times New Roman"/>
              </a:rPr>
              <a:t> </a:t>
            </a:r>
            <a:r>
              <a:rPr sz="1350" dirty="0">
                <a:solidFill>
                  <a:srgbClr val="0D0D0D"/>
                </a:solidFill>
                <a:latin typeface="Times New Roman"/>
                <a:cs typeface="Times New Roman"/>
              </a:rPr>
              <a:t>Framework:</a:t>
            </a:r>
            <a:r>
              <a:rPr sz="1350" spc="-15" dirty="0">
                <a:solidFill>
                  <a:srgbClr val="0D0D0D"/>
                </a:solidFill>
                <a:latin typeface="Times New Roman"/>
                <a:cs typeface="Times New Roman"/>
              </a:rPr>
              <a:t> </a:t>
            </a:r>
            <a:r>
              <a:rPr sz="1350" dirty="0">
                <a:solidFill>
                  <a:srgbClr val="0D0D0D"/>
                </a:solidFill>
                <a:latin typeface="Times New Roman"/>
                <a:cs typeface="Times New Roman"/>
              </a:rPr>
              <a:t>Bootstrap</a:t>
            </a:r>
            <a:r>
              <a:rPr sz="1350" spc="-10" dirty="0">
                <a:solidFill>
                  <a:srgbClr val="0D0D0D"/>
                </a:solidFill>
                <a:latin typeface="Times New Roman"/>
                <a:cs typeface="Times New Roman"/>
              </a:rPr>
              <a:t> </a:t>
            </a:r>
            <a:r>
              <a:rPr sz="1350" dirty="0">
                <a:solidFill>
                  <a:srgbClr val="0D0D0D"/>
                </a:solidFill>
                <a:latin typeface="Times New Roman"/>
                <a:cs typeface="Times New Roman"/>
              </a:rPr>
              <a:t>4.5.2</a:t>
            </a:r>
            <a:r>
              <a:rPr sz="1350" spc="-10" dirty="0">
                <a:solidFill>
                  <a:srgbClr val="0D0D0D"/>
                </a:solidFill>
                <a:latin typeface="Times New Roman"/>
                <a:cs typeface="Times New Roman"/>
              </a:rPr>
              <a:t> </a:t>
            </a:r>
            <a:r>
              <a:rPr sz="1350" dirty="0">
                <a:solidFill>
                  <a:srgbClr val="0D0D0D"/>
                </a:solidFill>
                <a:latin typeface="Times New Roman"/>
                <a:cs typeface="Times New Roman"/>
              </a:rPr>
              <a:t>or</a:t>
            </a:r>
            <a:r>
              <a:rPr sz="1350" spc="-5" dirty="0">
                <a:solidFill>
                  <a:srgbClr val="0D0D0D"/>
                </a:solidFill>
                <a:latin typeface="Times New Roman"/>
                <a:cs typeface="Times New Roman"/>
              </a:rPr>
              <a:t> </a:t>
            </a:r>
            <a:r>
              <a:rPr sz="1350" spc="-10" dirty="0">
                <a:solidFill>
                  <a:srgbClr val="0D0D0D"/>
                </a:solidFill>
                <a:latin typeface="Times New Roman"/>
                <a:cs typeface="Times New Roman"/>
              </a:rPr>
              <a:t>later</a:t>
            </a:r>
            <a:endParaRPr sz="1350" dirty="0">
              <a:latin typeface="Times New Roman"/>
              <a:cs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700" rIns="0" bIns="0" rtlCol="0">
            <a:spAutoFit/>
          </a:bodyPr>
          <a:lstStyle/>
          <a:p>
            <a:pPr marL="12700">
              <a:lnSpc>
                <a:spcPct val="100000"/>
              </a:lnSpc>
              <a:spcBef>
                <a:spcPts val="100"/>
              </a:spcBef>
            </a:pPr>
            <a:r>
              <a:rPr dirty="0"/>
              <a:t>Architecture</a:t>
            </a:r>
            <a:r>
              <a:rPr spc="-70" dirty="0"/>
              <a:t> </a:t>
            </a:r>
            <a:r>
              <a:rPr spc="-10" dirty="0"/>
              <a:t>Diagram</a:t>
            </a:r>
          </a:p>
        </p:txBody>
      </p:sp>
      <p:sp>
        <p:nvSpPr>
          <p:cNvPr id="4" name="object 4"/>
          <p:cNvSpPr txBox="1">
            <a:spLocks noGrp="1"/>
          </p:cNvSpPr>
          <p:nvPr>
            <p:ph type="ftr" sz="quarter" idx="5"/>
          </p:nvPr>
        </p:nvSpPr>
        <p:spPr>
          <a:prstGeom prst="rect">
            <a:avLst/>
          </a:prstGeom>
        </p:spPr>
        <p:txBody>
          <a:bodyPr vert="horz" wrap="square" lIns="0" tIns="0" rIns="0" bIns="0" rtlCol="0">
            <a:spAutoFit/>
          </a:bodyPr>
          <a:lstStyle/>
          <a:p>
            <a:pPr marL="12700">
              <a:lnSpc>
                <a:spcPts val="1620"/>
              </a:lnSpc>
            </a:pPr>
            <a:r>
              <a:rPr spc="-10" dirty="0"/>
              <a:t>Department</a:t>
            </a:r>
            <a:r>
              <a:rPr spc="-40" dirty="0"/>
              <a:t> </a:t>
            </a:r>
            <a:r>
              <a:rPr dirty="0"/>
              <a:t>of</a:t>
            </a:r>
            <a:r>
              <a:rPr spc="-35" dirty="0"/>
              <a:t> </a:t>
            </a:r>
            <a:r>
              <a:rPr dirty="0"/>
              <a:t>Computer</a:t>
            </a:r>
            <a:r>
              <a:rPr spc="-35" dirty="0"/>
              <a:t> </a:t>
            </a:r>
            <a:r>
              <a:rPr dirty="0"/>
              <a:t>Science</a:t>
            </a:r>
            <a:r>
              <a:rPr spc="-40" dirty="0"/>
              <a:t> </a:t>
            </a:r>
            <a:r>
              <a:rPr dirty="0"/>
              <a:t>and</a:t>
            </a:r>
            <a:r>
              <a:rPr spc="-35" dirty="0"/>
              <a:t> </a:t>
            </a:r>
            <a:r>
              <a:rPr spc="-10" dirty="0"/>
              <a:t>Engineering</a:t>
            </a:r>
          </a:p>
        </p:txBody>
      </p:sp>
      <p:sp>
        <p:nvSpPr>
          <p:cNvPr id="5" name="object 5"/>
          <p:cNvSpPr txBox="1">
            <a:spLocks noGrp="1"/>
          </p:cNvSpPr>
          <p:nvPr>
            <p:ph type="dt" sz="half" idx="6"/>
          </p:nvPr>
        </p:nvSpPr>
        <p:spPr>
          <a:prstGeom prst="rect">
            <a:avLst/>
          </a:prstGeom>
        </p:spPr>
        <p:txBody>
          <a:bodyPr vert="horz" wrap="square" lIns="0" tIns="0" rIns="0" bIns="0" rtlCol="0">
            <a:spAutoFit/>
          </a:bodyPr>
          <a:lstStyle/>
          <a:p>
            <a:pPr marL="12700">
              <a:lnSpc>
                <a:spcPts val="1620"/>
              </a:lnSpc>
            </a:pPr>
            <a:r>
              <a:rPr dirty="0"/>
              <a:t>Rajalakshmi</a:t>
            </a:r>
            <a:r>
              <a:rPr spc="-65" dirty="0"/>
              <a:t> </a:t>
            </a:r>
            <a:r>
              <a:rPr dirty="0"/>
              <a:t>Engineering</a:t>
            </a:r>
            <a:r>
              <a:rPr spc="-60" dirty="0"/>
              <a:t> </a:t>
            </a:r>
            <a:r>
              <a:rPr spc="-10" dirty="0"/>
              <a:t>College</a:t>
            </a:r>
          </a:p>
        </p:txBody>
      </p:sp>
      <p:sp>
        <p:nvSpPr>
          <p:cNvPr id="6" name="object 6"/>
          <p:cNvSpPr txBox="1">
            <a:spLocks noGrp="1"/>
          </p:cNvSpPr>
          <p:nvPr>
            <p:ph type="sldNum" sz="quarter" idx="7"/>
          </p:nvPr>
        </p:nvSpPr>
        <p:spPr>
          <a:prstGeom prst="rect">
            <a:avLst/>
          </a:prstGeom>
        </p:spPr>
        <p:txBody>
          <a:bodyPr vert="horz" wrap="square" lIns="0" tIns="0" rIns="0" bIns="0" rtlCol="0">
            <a:spAutoFit/>
          </a:bodyPr>
          <a:lstStyle/>
          <a:p>
            <a:pPr marL="38100">
              <a:lnSpc>
                <a:spcPts val="1620"/>
              </a:lnSpc>
            </a:pPr>
            <a:fld id="{81D60167-4931-47E6-BA6A-407CBD079E47}" type="slidenum">
              <a:rPr spc="-25" dirty="0"/>
              <a:t>8</a:t>
            </a:fld>
            <a:endParaRPr spc="-25" dirty="0"/>
          </a:p>
        </p:txBody>
      </p:sp>
      <p:pic>
        <p:nvPicPr>
          <p:cNvPr id="7" name="Picture 6">
            <a:extLst>
              <a:ext uri="{FF2B5EF4-FFF2-40B4-BE49-F238E27FC236}">
                <a16:creationId xmlns:a16="http://schemas.microsoft.com/office/drawing/2014/main" id="{65CEB895-C59D-F20B-FF8B-74D9E6345035}"/>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905000" y="762000"/>
            <a:ext cx="5789930" cy="54864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700" rIns="0" bIns="0" rtlCol="0">
            <a:spAutoFit/>
          </a:bodyPr>
          <a:lstStyle/>
          <a:p>
            <a:pPr marL="12700">
              <a:lnSpc>
                <a:spcPct val="100000"/>
              </a:lnSpc>
              <a:spcBef>
                <a:spcPts val="100"/>
              </a:spcBef>
            </a:pPr>
            <a:r>
              <a:rPr dirty="0"/>
              <a:t>Functional</a:t>
            </a:r>
            <a:r>
              <a:rPr spc="-240" dirty="0"/>
              <a:t> </a:t>
            </a:r>
            <a:r>
              <a:rPr spc="-10" dirty="0"/>
              <a:t>Description</a:t>
            </a:r>
          </a:p>
        </p:txBody>
      </p:sp>
      <p:sp>
        <p:nvSpPr>
          <p:cNvPr id="4" name="object 4"/>
          <p:cNvSpPr txBox="1">
            <a:spLocks noGrp="1"/>
          </p:cNvSpPr>
          <p:nvPr>
            <p:ph type="ftr" sz="quarter" idx="5"/>
          </p:nvPr>
        </p:nvSpPr>
        <p:spPr>
          <a:prstGeom prst="rect">
            <a:avLst/>
          </a:prstGeom>
        </p:spPr>
        <p:txBody>
          <a:bodyPr vert="horz" wrap="square" lIns="0" tIns="0" rIns="0" bIns="0" rtlCol="0">
            <a:spAutoFit/>
          </a:bodyPr>
          <a:lstStyle/>
          <a:p>
            <a:pPr marL="12700">
              <a:lnSpc>
                <a:spcPts val="1620"/>
              </a:lnSpc>
            </a:pPr>
            <a:r>
              <a:rPr spc="-10" dirty="0"/>
              <a:t>Department</a:t>
            </a:r>
            <a:r>
              <a:rPr spc="-40" dirty="0"/>
              <a:t> </a:t>
            </a:r>
            <a:r>
              <a:rPr dirty="0"/>
              <a:t>of</a:t>
            </a:r>
            <a:r>
              <a:rPr spc="-35" dirty="0"/>
              <a:t> </a:t>
            </a:r>
            <a:r>
              <a:rPr dirty="0"/>
              <a:t>Computer</a:t>
            </a:r>
            <a:r>
              <a:rPr spc="-35" dirty="0"/>
              <a:t> </a:t>
            </a:r>
            <a:r>
              <a:rPr dirty="0"/>
              <a:t>Science</a:t>
            </a:r>
            <a:r>
              <a:rPr spc="-40" dirty="0"/>
              <a:t> </a:t>
            </a:r>
            <a:r>
              <a:rPr dirty="0"/>
              <a:t>and</a:t>
            </a:r>
            <a:r>
              <a:rPr spc="-35" dirty="0"/>
              <a:t> </a:t>
            </a:r>
            <a:r>
              <a:rPr spc="-10" dirty="0"/>
              <a:t>Engineering</a:t>
            </a:r>
          </a:p>
        </p:txBody>
      </p:sp>
      <p:sp>
        <p:nvSpPr>
          <p:cNvPr id="5" name="object 5"/>
          <p:cNvSpPr txBox="1">
            <a:spLocks noGrp="1"/>
          </p:cNvSpPr>
          <p:nvPr>
            <p:ph type="dt" sz="half" idx="6"/>
          </p:nvPr>
        </p:nvSpPr>
        <p:spPr>
          <a:prstGeom prst="rect">
            <a:avLst/>
          </a:prstGeom>
        </p:spPr>
        <p:txBody>
          <a:bodyPr vert="horz" wrap="square" lIns="0" tIns="0" rIns="0" bIns="0" rtlCol="0">
            <a:spAutoFit/>
          </a:bodyPr>
          <a:lstStyle/>
          <a:p>
            <a:pPr marL="12700">
              <a:lnSpc>
                <a:spcPts val="1620"/>
              </a:lnSpc>
            </a:pPr>
            <a:r>
              <a:rPr dirty="0"/>
              <a:t>Rajalakshmi</a:t>
            </a:r>
            <a:r>
              <a:rPr spc="-65" dirty="0"/>
              <a:t> </a:t>
            </a:r>
            <a:r>
              <a:rPr dirty="0"/>
              <a:t>Engineering</a:t>
            </a:r>
            <a:r>
              <a:rPr spc="-60" dirty="0"/>
              <a:t> </a:t>
            </a:r>
            <a:r>
              <a:rPr spc="-10" dirty="0"/>
              <a:t>College</a:t>
            </a:r>
          </a:p>
        </p:txBody>
      </p:sp>
      <p:sp>
        <p:nvSpPr>
          <p:cNvPr id="6" name="object 6"/>
          <p:cNvSpPr txBox="1">
            <a:spLocks noGrp="1"/>
          </p:cNvSpPr>
          <p:nvPr>
            <p:ph type="sldNum" sz="quarter" idx="7"/>
          </p:nvPr>
        </p:nvSpPr>
        <p:spPr>
          <a:prstGeom prst="rect">
            <a:avLst/>
          </a:prstGeom>
        </p:spPr>
        <p:txBody>
          <a:bodyPr vert="horz" wrap="square" lIns="0" tIns="0" rIns="0" bIns="0" rtlCol="0">
            <a:spAutoFit/>
          </a:bodyPr>
          <a:lstStyle/>
          <a:p>
            <a:pPr marL="38100">
              <a:lnSpc>
                <a:spcPts val="1620"/>
              </a:lnSpc>
            </a:pPr>
            <a:fld id="{81D60167-4931-47E6-BA6A-407CBD079E47}" type="slidenum">
              <a:rPr spc="-25" dirty="0"/>
              <a:t>9</a:t>
            </a:fld>
            <a:endParaRPr spc="-25" dirty="0"/>
          </a:p>
        </p:txBody>
      </p:sp>
      <p:sp>
        <p:nvSpPr>
          <p:cNvPr id="3" name="object 3"/>
          <p:cNvSpPr txBox="1"/>
          <p:nvPr/>
        </p:nvSpPr>
        <p:spPr>
          <a:xfrm>
            <a:off x="263525" y="1008379"/>
            <a:ext cx="8609330" cy="5179880"/>
          </a:xfrm>
          <a:prstGeom prst="rect">
            <a:avLst/>
          </a:prstGeom>
        </p:spPr>
        <p:txBody>
          <a:bodyPr vert="horz" wrap="square" lIns="0" tIns="12700" rIns="0" bIns="0" rtlCol="0">
            <a:spAutoFit/>
          </a:bodyPr>
          <a:lstStyle/>
          <a:p>
            <a:pPr marL="12700">
              <a:lnSpc>
                <a:spcPct val="100000"/>
              </a:lnSpc>
              <a:spcBef>
                <a:spcPts val="100"/>
              </a:spcBef>
            </a:pPr>
            <a:r>
              <a:rPr sz="1500" b="1" spc="-10" dirty="0">
                <a:solidFill>
                  <a:srgbClr val="0D0D0D"/>
                </a:solidFill>
                <a:latin typeface="Times New Roman"/>
                <a:cs typeface="Times New Roman"/>
              </a:rPr>
              <a:t>MODULES</a:t>
            </a:r>
            <a:endParaRPr sz="1500" dirty="0">
              <a:latin typeface="Times New Roman"/>
              <a:cs typeface="Times New Roman"/>
            </a:endParaRPr>
          </a:p>
          <a:p>
            <a:pPr marL="0" marR="0" algn="just">
              <a:lnSpc>
                <a:spcPct val="150000"/>
              </a:lnSpc>
              <a:spcBef>
                <a:spcPts val="5"/>
              </a:spcBef>
              <a:spcAft>
                <a:spcPts val="0"/>
              </a:spcAft>
            </a:pPr>
            <a:r>
              <a:rPr lang="en-US" sz="1800" b="1" dirty="0">
                <a:effectLst/>
                <a:latin typeface="Times New Roman" panose="02020603050405020304" pitchFamily="18" charset="0"/>
                <a:ea typeface="Times New Roman" panose="02020603050405020304" pitchFamily="18" charset="0"/>
              </a:rPr>
              <a:t>1 User Interface (UI) Module:</a:t>
            </a:r>
            <a:endParaRPr lang="en-US" sz="1800" dirty="0">
              <a:effectLst/>
              <a:latin typeface="Times New Roman" panose="02020603050405020304" pitchFamily="18" charset="0"/>
              <a:ea typeface="Times New Roman" panose="02020603050405020304" pitchFamily="18" charset="0"/>
            </a:endParaRPr>
          </a:p>
          <a:p>
            <a:pPr marL="0" marR="0" algn="just">
              <a:lnSpc>
                <a:spcPct val="150000"/>
              </a:lnSpc>
              <a:spcBef>
                <a:spcPts val="5"/>
              </a:spcBef>
              <a:spcAft>
                <a:spcPts val="0"/>
              </a:spcAft>
            </a:pPr>
            <a:r>
              <a:rPr lang="en-US" sz="1800" dirty="0">
                <a:effectLst/>
                <a:latin typeface="Times New Roman" panose="02020603050405020304" pitchFamily="18" charset="0"/>
                <a:ea typeface="Times New Roman" panose="02020603050405020304" pitchFamily="18" charset="0"/>
              </a:rPr>
              <a:t>    Responsible for designing an intuitive and culturally sensitive user interface that facilitates easy navigation and access to platform features.</a:t>
            </a:r>
          </a:p>
          <a:p>
            <a:pPr marL="0" marR="0" algn="just">
              <a:lnSpc>
                <a:spcPct val="150000"/>
              </a:lnSpc>
              <a:spcBef>
                <a:spcPts val="5"/>
              </a:spcBef>
              <a:spcAft>
                <a:spcPts val="0"/>
              </a:spcAft>
            </a:pPr>
            <a:r>
              <a:rPr lang="en-US" sz="1800" dirty="0">
                <a:effectLst/>
                <a:latin typeface="Times New Roman" panose="02020603050405020304" pitchFamily="18" charset="0"/>
                <a:ea typeface="Times New Roman" panose="02020603050405020304" pitchFamily="18" charset="0"/>
              </a:rPr>
              <a:t>Includes components for user registration, authentication, profile management, and language localization to accommodate diverse user needs.</a:t>
            </a:r>
          </a:p>
          <a:p>
            <a:pPr marL="0" marR="0" algn="just">
              <a:lnSpc>
                <a:spcPct val="150000"/>
              </a:lnSpc>
              <a:spcBef>
                <a:spcPts val="5"/>
              </a:spcBef>
              <a:spcAft>
                <a:spcPts val="0"/>
              </a:spcAft>
            </a:pPr>
            <a:r>
              <a:rPr lang="en-US" sz="1800" dirty="0">
                <a:effectLst/>
                <a:latin typeface="Times New Roman" panose="02020603050405020304" pitchFamily="18" charset="0"/>
                <a:ea typeface="Times New Roman" panose="02020603050405020304" pitchFamily="18" charset="0"/>
              </a:rPr>
              <a:t>Incorporates multimedia elements, interactive maps, and storytelling interfaces to engage users with indigenous cultural materials.</a:t>
            </a:r>
          </a:p>
          <a:p>
            <a:pPr marL="0" marR="0" algn="just">
              <a:lnSpc>
                <a:spcPct val="150000"/>
              </a:lnSpc>
              <a:spcBef>
                <a:spcPts val="5"/>
              </a:spcBef>
              <a:spcAft>
                <a:spcPts val="0"/>
              </a:spcAft>
            </a:pPr>
            <a:r>
              <a:rPr lang="en-US" sz="1800" b="1" dirty="0">
                <a:effectLst/>
                <a:latin typeface="Times New Roman" panose="02020603050405020304" pitchFamily="18" charset="0"/>
                <a:ea typeface="Times New Roman" panose="02020603050405020304" pitchFamily="18" charset="0"/>
              </a:rPr>
              <a:t>2 Content Management Module:</a:t>
            </a:r>
            <a:endParaRPr lang="en-US" sz="1800" dirty="0">
              <a:effectLst/>
              <a:latin typeface="Times New Roman" panose="02020603050405020304" pitchFamily="18" charset="0"/>
              <a:ea typeface="Times New Roman" panose="02020603050405020304" pitchFamily="18" charset="0"/>
            </a:endParaRPr>
          </a:p>
          <a:p>
            <a:pPr marL="0" marR="0" algn="just">
              <a:lnSpc>
                <a:spcPct val="150000"/>
              </a:lnSpc>
              <a:spcBef>
                <a:spcPts val="5"/>
              </a:spcBef>
              <a:spcAft>
                <a:spcPts val="0"/>
              </a:spcAft>
            </a:pPr>
            <a:r>
              <a:rPr lang="en-US" sz="1800" dirty="0">
                <a:effectLst/>
                <a:latin typeface="Times New Roman" panose="02020603050405020304" pitchFamily="18" charset="0"/>
                <a:ea typeface="Times New Roman" panose="02020603050405020304" pitchFamily="18" charset="0"/>
              </a:rPr>
              <a:t>    Handles the curation, organization, and storage of indigenous cultural materials, including artifacts, oral histories, traditional knowledge, and contemporary expressions.</a:t>
            </a:r>
          </a:p>
          <a:p>
            <a:pPr marL="0" marR="0" algn="just">
              <a:lnSpc>
                <a:spcPct val="150000"/>
              </a:lnSpc>
              <a:spcBef>
                <a:spcPts val="5"/>
              </a:spcBef>
              <a:spcAft>
                <a:spcPts val="0"/>
              </a:spcAft>
            </a:pPr>
            <a:r>
              <a:rPr lang="en-US" sz="1800" dirty="0">
                <a:effectLst/>
                <a:latin typeface="Times New Roman" panose="02020603050405020304" pitchFamily="18" charset="0"/>
                <a:ea typeface="Times New Roman" panose="02020603050405020304" pitchFamily="18" charset="0"/>
              </a:rPr>
              <a:t>Implements protocols for documenting cultural metadata, ensuring authenticity, and respecting intellectual property rights and community protocols.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141</TotalTime>
  <Words>1435</Words>
  <Application>Microsoft Office PowerPoint</Application>
  <PresentationFormat>On-screen Show (4:3)</PresentationFormat>
  <Paragraphs>159</Paragraphs>
  <Slides>18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Calibri</vt:lpstr>
      <vt:lpstr>Tahoma</vt:lpstr>
      <vt:lpstr>Times New Roman</vt:lpstr>
      <vt:lpstr>Office Theme</vt:lpstr>
      <vt:lpstr>HERITAGE HUB</vt:lpstr>
      <vt:lpstr>Problem Statement</vt:lpstr>
      <vt:lpstr>Abstract</vt:lpstr>
      <vt:lpstr>Existing System</vt:lpstr>
      <vt:lpstr>Proposed System</vt:lpstr>
      <vt:lpstr>Aim and Objectives</vt:lpstr>
      <vt:lpstr>Hardware &amp; Software Requirements</vt:lpstr>
      <vt:lpstr>Architecture Diagram</vt:lpstr>
      <vt:lpstr>Functional Description</vt:lpstr>
      <vt:lpstr>Sample coding</vt:lpstr>
      <vt:lpstr>Sample coding</vt:lpstr>
      <vt:lpstr>Outputs and Final Results</vt:lpstr>
      <vt:lpstr>Outputs and Final Results</vt:lpstr>
      <vt:lpstr>Outputs and Final Results</vt:lpstr>
      <vt:lpstr>Outputs and Final Results</vt:lpstr>
      <vt:lpstr>Outputs and Final Results</vt:lpstr>
      <vt:lpstr>Conclusion and Future Enhancements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210701041-GE19612-PRIEE Project PPT.pptx</dc:title>
  <dc:creator>asus</dc:creator>
  <cp:lastModifiedBy>Mohana Prasath G</cp:lastModifiedBy>
  <cp:revision>3</cp:revision>
  <dcterms:created xsi:type="dcterms:W3CDTF">2024-05-19T11:50:13Z</dcterms:created>
  <dcterms:modified xsi:type="dcterms:W3CDTF">2024-05-20T05:15:46Z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or">
    <vt:lpwstr>Google</vt:lpwstr>
  </property>
</Properties>
</file>